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notesMasterIdLst>
    <p:notesMasterId r:id="rId29"/>
  </p:notesMasterIdLst>
  <p:sldIdLst>
    <p:sldId id="256" r:id="rId2"/>
    <p:sldId id="257" r:id="rId3"/>
    <p:sldId id="258" r:id="rId4"/>
    <p:sldId id="267" r:id="rId5"/>
    <p:sldId id="260" r:id="rId6"/>
    <p:sldId id="261" r:id="rId7"/>
    <p:sldId id="262" r:id="rId8"/>
    <p:sldId id="264" r:id="rId9"/>
    <p:sldId id="266" r:id="rId10"/>
    <p:sldId id="268" r:id="rId11"/>
    <p:sldId id="270" r:id="rId12"/>
    <p:sldId id="271" r:id="rId13"/>
    <p:sldId id="272" r:id="rId14"/>
    <p:sldId id="273" r:id="rId15"/>
    <p:sldId id="275" r:id="rId16"/>
    <p:sldId id="276" r:id="rId17"/>
    <p:sldId id="277" r:id="rId18"/>
    <p:sldId id="282" r:id="rId19"/>
    <p:sldId id="281" r:id="rId20"/>
    <p:sldId id="283" r:id="rId21"/>
    <p:sldId id="274" r:id="rId22"/>
    <p:sldId id="284" r:id="rId23"/>
    <p:sldId id="285" r:id="rId24"/>
    <p:sldId id="286" r:id="rId25"/>
    <p:sldId id="278"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41659B-70B5-43C8-BFC9-82DA4090CC1E}" v="816" dt="2021-06-13T08:54:06.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DƯƠNG TRƯỜNG ĐỨC" userId="S::20120061@student.hcmus.edu.vn::5d295702-0681-425e-a60f-1d2752da46cb" providerId="AD" clId="Web-{C444E0F0-E1F1-F272-EA13-A5ABE3F248F7}"/>
    <pc:docChg chg="modSld">
      <pc:chgData name="PHẠM DƯƠNG TRƯỜNG ĐỨC" userId="S::20120061@student.hcmus.edu.vn::5d295702-0681-425e-a60f-1d2752da46cb" providerId="AD" clId="Web-{C444E0F0-E1F1-F272-EA13-A5ABE3F248F7}" dt="2021-06-10T12:34:04.600" v="0" actId="14100"/>
      <pc:docMkLst>
        <pc:docMk/>
      </pc:docMkLst>
      <pc:sldChg chg="modSp">
        <pc:chgData name="PHẠM DƯƠNG TRƯỜNG ĐỨC" userId="S::20120061@student.hcmus.edu.vn::5d295702-0681-425e-a60f-1d2752da46cb" providerId="AD" clId="Web-{C444E0F0-E1F1-F272-EA13-A5ABE3F248F7}" dt="2021-06-10T12:34:04.600" v="0" actId="14100"/>
        <pc:sldMkLst>
          <pc:docMk/>
          <pc:sldMk cId="1729257644" sldId="274"/>
        </pc:sldMkLst>
        <pc:spChg chg="mod">
          <ac:chgData name="PHẠM DƯƠNG TRƯỜNG ĐỨC" userId="S::20120061@student.hcmus.edu.vn::5d295702-0681-425e-a60f-1d2752da46cb" providerId="AD" clId="Web-{C444E0F0-E1F1-F272-EA13-A5ABE3F248F7}" dt="2021-06-10T12:34:04.600" v="0" actId="14100"/>
          <ac:spMkLst>
            <pc:docMk/>
            <pc:sldMk cId="1729257644" sldId="274"/>
            <ac:spMk id="2" creationId="{2064DF9A-12EF-4BCE-9CD0-5173E36514F1}"/>
          </ac:spMkLst>
        </pc:spChg>
      </pc:sldChg>
    </pc:docChg>
  </pc:docChgLst>
  <pc:docChgLst>
    <pc:chgData name="PHẠM DƯƠNG TRƯỜNG ĐỨC" userId="S::20120061@student.hcmus.edu.vn::5d295702-0681-425e-a60f-1d2752da46cb" providerId="AD" clId="Web-{8C85F914-71ED-784F-BFD0-04C280027E6D}"/>
    <pc:docChg chg="modSld">
      <pc:chgData name="PHẠM DƯƠNG TRƯỜNG ĐỨC" userId="S::20120061@student.hcmus.edu.vn::5d295702-0681-425e-a60f-1d2752da46cb" providerId="AD" clId="Web-{8C85F914-71ED-784F-BFD0-04C280027E6D}" dt="2021-05-30T09:30:26.011" v="147"/>
      <pc:docMkLst>
        <pc:docMk/>
      </pc:docMkLst>
      <pc:sldChg chg="addSp delSp modSp">
        <pc:chgData name="PHẠM DƯƠNG TRƯỜNG ĐỨC" userId="S::20120061@student.hcmus.edu.vn::5d295702-0681-425e-a60f-1d2752da46cb" providerId="AD" clId="Web-{8C85F914-71ED-784F-BFD0-04C280027E6D}" dt="2021-05-30T09:30:26.011" v="147"/>
        <pc:sldMkLst>
          <pc:docMk/>
          <pc:sldMk cId="859072876" sldId="256"/>
        </pc:sldMkLst>
        <pc:spChg chg="del mod">
          <ac:chgData name="PHẠM DƯƠNG TRƯỜNG ĐỨC" userId="S::20120061@student.hcmus.edu.vn::5d295702-0681-425e-a60f-1d2752da46cb" providerId="AD" clId="Web-{8C85F914-71ED-784F-BFD0-04C280027E6D}" dt="2021-05-30T09:30:23.136" v="146"/>
          <ac:spMkLst>
            <pc:docMk/>
            <pc:sldMk cId="859072876" sldId="256"/>
            <ac:spMk id="2" creationId="{112FC55F-9BF7-4192-AAB2-2D08C87FE7C7}"/>
          </ac:spMkLst>
        </pc:spChg>
        <pc:spChg chg="del mod">
          <ac:chgData name="PHẠM DƯƠNG TRƯỜNG ĐỨC" userId="S::20120061@student.hcmus.edu.vn::5d295702-0681-425e-a60f-1d2752da46cb" providerId="AD" clId="Web-{8C85F914-71ED-784F-BFD0-04C280027E6D}" dt="2021-05-30T09:30:26.011" v="147"/>
          <ac:spMkLst>
            <pc:docMk/>
            <pc:sldMk cId="859072876" sldId="256"/>
            <ac:spMk id="3" creationId="{0C8972CC-D601-490B-9A9F-C97A226C42AD}"/>
          </ac:spMkLst>
        </pc:spChg>
        <pc:spChg chg="add del mod">
          <ac:chgData name="PHẠM DƯƠNG TRƯỜNG ĐỨC" userId="S::20120061@student.hcmus.edu.vn::5d295702-0681-425e-a60f-1d2752da46cb" providerId="AD" clId="Web-{8C85F914-71ED-784F-BFD0-04C280027E6D}" dt="2021-05-30T09:27:57.539" v="54"/>
          <ac:spMkLst>
            <pc:docMk/>
            <pc:sldMk cId="859072876" sldId="256"/>
            <ac:spMk id="4" creationId="{BF9C06D5-07C4-4F6F-A6E9-4A4A6A7E407C}"/>
          </ac:spMkLst>
        </pc:spChg>
        <pc:spChg chg="add mod">
          <ac:chgData name="PHẠM DƯƠNG TRƯỜNG ĐỨC" userId="S::20120061@student.hcmus.edu.vn::5d295702-0681-425e-a60f-1d2752da46cb" providerId="AD" clId="Web-{8C85F914-71ED-784F-BFD0-04C280027E6D}" dt="2021-05-30T09:30:23.136" v="146"/>
          <ac:spMkLst>
            <pc:docMk/>
            <pc:sldMk cId="859072876" sldId="256"/>
            <ac:spMk id="6" creationId="{FF9A0F46-28FE-40AC-91B3-70841F15E80C}"/>
          </ac:spMkLst>
        </pc:spChg>
        <pc:spChg chg="add mod">
          <ac:chgData name="PHẠM DƯƠNG TRƯỜNG ĐỨC" userId="S::20120061@student.hcmus.edu.vn::5d295702-0681-425e-a60f-1d2752da46cb" providerId="AD" clId="Web-{8C85F914-71ED-784F-BFD0-04C280027E6D}" dt="2021-05-30T09:30:26.011" v="147"/>
          <ac:spMkLst>
            <pc:docMk/>
            <pc:sldMk cId="859072876" sldId="256"/>
            <ac:spMk id="8" creationId="{B2982500-F04F-41D1-A9E3-A33E0F447555}"/>
          </ac:spMkLst>
        </pc:spChg>
      </pc:sldChg>
    </pc:docChg>
  </pc:docChgLst>
  <pc:docChgLst>
    <pc:chgData name="NGUYỄN HẢI ĐĂNG" userId="80c30424-fb04-46ab-8263-2a7dc309560f" providerId="ADAL" clId="{5541659B-70B5-43C8-BFC9-82DA4090CC1E}"/>
    <pc:docChg chg="undo custSel addSld delSld modSld sldOrd addMainMaster delMainMaster">
      <pc:chgData name="NGUYỄN HẢI ĐĂNG" userId="80c30424-fb04-46ab-8263-2a7dc309560f" providerId="ADAL" clId="{5541659B-70B5-43C8-BFC9-82DA4090CC1E}" dt="2021-06-13T08:54:06.736" v="3973"/>
      <pc:docMkLst>
        <pc:docMk/>
      </pc:docMkLst>
      <pc:sldChg chg="addSp delSp modSp mod modTransition setBg modClrScheme chgLayout">
        <pc:chgData name="NGUYỄN HẢI ĐĂNG" userId="80c30424-fb04-46ab-8263-2a7dc309560f" providerId="ADAL" clId="{5541659B-70B5-43C8-BFC9-82DA4090CC1E}" dt="2021-06-09T03:34:50.070" v="2972"/>
        <pc:sldMkLst>
          <pc:docMk/>
          <pc:sldMk cId="859072876" sldId="256"/>
        </pc:sldMkLst>
        <pc:spChg chg="mod ord">
          <ac:chgData name="NGUYỄN HẢI ĐĂNG" userId="80c30424-fb04-46ab-8263-2a7dc309560f" providerId="ADAL" clId="{5541659B-70B5-43C8-BFC9-82DA4090CC1E}" dt="2021-06-06T13:27:55.873" v="720" actId="1076"/>
          <ac:spMkLst>
            <pc:docMk/>
            <pc:sldMk cId="859072876" sldId="256"/>
            <ac:spMk id="6" creationId="{FF9A0F46-28FE-40AC-91B3-70841F15E80C}"/>
          </ac:spMkLst>
        </pc:spChg>
        <pc:spChg chg="mod ord">
          <ac:chgData name="NGUYỄN HẢI ĐĂNG" userId="80c30424-fb04-46ab-8263-2a7dc309560f" providerId="ADAL" clId="{5541659B-70B5-43C8-BFC9-82DA4090CC1E}" dt="2021-06-06T13:28:07.391" v="722" actId="255"/>
          <ac:spMkLst>
            <pc:docMk/>
            <pc:sldMk cId="859072876" sldId="256"/>
            <ac:spMk id="8" creationId="{B2982500-F04F-41D1-A9E3-A33E0F447555}"/>
          </ac:spMkLst>
        </pc:spChg>
        <pc:spChg chg="add del">
          <ac:chgData name="NGUYỄN HẢI ĐĂNG" userId="80c30424-fb04-46ab-8263-2a7dc309560f" providerId="ADAL" clId="{5541659B-70B5-43C8-BFC9-82DA4090CC1E}" dt="2021-06-06T12:50:20.547" v="417" actId="26606"/>
          <ac:spMkLst>
            <pc:docMk/>
            <pc:sldMk cId="859072876" sldId="256"/>
            <ac:spMk id="10" creationId="{A173122F-D466-4F08-90FA-0038F7AC214A}"/>
          </ac:spMkLst>
        </pc:spChg>
        <pc:spChg chg="add del">
          <ac:chgData name="NGUYỄN HẢI ĐĂNG" userId="80c30424-fb04-46ab-8263-2a7dc309560f" providerId="ADAL" clId="{5541659B-70B5-43C8-BFC9-82DA4090CC1E}" dt="2021-06-06T12:50:20.547" v="417" actId="26606"/>
          <ac:spMkLst>
            <pc:docMk/>
            <pc:sldMk cId="859072876" sldId="256"/>
            <ac:spMk id="11" creationId="{4A929113-1368-4B1B-9C6F-140F47CBF40E}"/>
          </ac:spMkLst>
        </pc:spChg>
        <pc:spChg chg="add del">
          <ac:chgData name="NGUYỄN HẢI ĐĂNG" userId="80c30424-fb04-46ab-8263-2a7dc309560f" providerId="ADAL" clId="{5541659B-70B5-43C8-BFC9-82DA4090CC1E}" dt="2021-06-06T12:50:20.547" v="417" actId="26606"/>
          <ac:spMkLst>
            <pc:docMk/>
            <pc:sldMk cId="859072876" sldId="256"/>
            <ac:spMk id="12" creationId="{0B6C48B2-8296-4312-8901-93BB7735D17B}"/>
          </ac:spMkLst>
        </pc:spChg>
        <pc:spChg chg="add del">
          <ac:chgData name="NGUYỄN HẢI ĐĂNG" userId="80c30424-fb04-46ab-8263-2a7dc309560f" providerId="ADAL" clId="{5541659B-70B5-43C8-BFC9-82DA4090CC1E}" dt="2021-06-06T12:50:20.547" v="417" actId="26606"/>
          <ac:spMkLst>
            <pc:docMk/>
            <pc:sldMk cId="859072876" sldId="256"/>
            <ac:spMk id="17" creationId="{C24346C5-B1C8-4C83-846B-122A3B4B2FEE}"/>
          </ac:spMkLst>
        </pc:spChg>
        <pc:spChg chg="add del">
          <ac:chgData name="NGUYỄN HẢI ĐĂNG" userId="80c30424-fb04-46ab-8263-2a7dc309560f" providerId="ADAL" clId="{5541659B-70B5-43C8-BFC9-82DA4090CC1E}" dt="2021-06-06T12:49:48.583" v="411" actId="26606"/>
          <ac:spMkLst>
            <pc:docMk/>
            <pc:sldMk cId="859072876" sldId="256"/>
            <ac:spMk id="19" creationId="{DF955142-ED30-45FF-AC79-EA514B9BDAE1}"/>
          </ac:spMkLst>
        </pc:spChg>
        <pc:spChg chg="add del">
          <ac:chgData name="NGUYỄN HẢI ĐĂNG" userId="80c30424-fb04-46ab-8263-2a7dc309560f" providerId="ADAL" clId="{5541659B-70B5-43C8-BFC9-82DA4090CC1E}" dt="2021-06-06T12:49:48.583" v="411" actId="26606"/>
          <ac:spMkLst>
            <pc:docMk/>
            <pc:sldMk cId="859072876" sldId="256"/>
            <ac:spMk id="21" creationId="{04BA3935-5258-425A-B52A-BBF28BCE0E0F}"/>
          </ac:spMkLst>
        </pc:spChg>
        <pc:spChg chg="add del">
          <ac:chgData name="NGUYỄN HẢI ĐĂNG" userId="80c30424-fb04-46ab-8263-2a7dc309560f" providerId="ADAL" clId="{5541659B-70B5-43C8-BFC9-82DA4090CC1E}" dt="2021-06-06T12:49:48.583" v="411" actId="26606"/>
          <ac:spMkLst>
            <pc:docMk/>
            <pc:sldMk cId="859072876" sldId="256"/>
            <ac:spMk id="23" creationId="{CDD1AA99-03AE-49F6-9116-9CA2BBCA0433}"/>
          </ac:spMkLst>
        </pc:spChg>
        <pc:spChg chg="add del">
          <ac:chgData name="NGUYỄN HẢI ĐĂNG" userId="80c30424-fb04-46ab-8263-2a7dc309560f" providerId="ADAL" clId="{5541659B-70B5-43C8-BFC9-82DA4090CC1E}" dt="2021-06-06T12:49:48.583" v="411" actId="26606"/>
          <ac:spMkLst>
            <pc:docMk/>
            <pc:sldMk cId="859072876" sldId="256"/>
            <ac:spMk id="25" creationId="{F0090A0D-04AE-42BC-AE85-FA2E647F0DB2}"/>
          </ac:spMkLst>
        </pc:spChg>
        <pc:spChg chg="add del">
          <ac:chgData name="NGUYỄN HẢI ĐĂNG" userId="80c30424-fb04-46ab-8263-2a7dc309560f" providerId="ADAL" clId="{5541659B-70B5-43C8-BFC9-82DA4090CC1E}" dt="2021-06-06T12:50:41.865" v="419" actId="26606"/>
          <ac:spMkLst>
            <pc:docMk/>
            <pc:sldMk cId="859072876" sldId="256"/>
            <ac:spMk id="56" creationId="{B65AA36A-D7CC-493C-A0EE-F8AC3564D17D}"/>
          </ac:spMkLst>
        </pc:spChg>
        <pc:spChg chg="add del">
          <ac:chgData name="NGUYỄN HẢI ĐĂNG" userId="80c30424-fb04-46ab-8263-2a7dc309560f" providerId="ADAL" clId="{5541659B-70B5-43C8-BFC9-82DA4090CC1E}" dt="2021-06-06T12:51:47.693" v="429" actId="26606"/>
          <ac:spMkLst>
            <pc:docMk/>
            <pc:sldMk cId="859072876" sldId="256"/>
            <ac:spMk id="65" creationId="{552166BF-0946-419E-A3F5-F3510C5B2A7F}"/>
          </ac:spMkLst>
        </pc:spChg>
        <pc:spChg chg="add del">
          <ac:chgData name="NGUYỄN HẢI ĐĂNG" userId="80c30424-fb04-46ab-8263-2a7dc309560f" providerId="ADAL" clId="{5541659B-70B5-43C8-BFC9-82DA4090CC1E}" dt="2021-06-06T12:51:47.693" v="429" actId="26606"/>
          <ac:spMkLst>
            <pc:docMk/>
            <pc:sldMk cId="859072876" sldId="256"/>
            <ac:spMk id="67" creationId="{1E902070-A0E4-4756-B623-BA0AC4066FBE}"/>
          </ac:spMkLst>
        </pc:spChg>
        <pc:spChg chg="add del">
          <ac:chgData name="NGUYỄN HẢI ĐĂNG" userId="80c30424-fb04-46ab-8263-2a7dc309560f" providerId="ADAL" clId="{5541659B-70B5-43C8-BFC9-82DA4090CC1E}" dt="2021-06-06T12:51:47.693" v="429" actId="26606"/>
          <ac:spMkLst>
            <pc:docMk/>
            <pc:sldMk cId="859072876" sldId="256"/>
            <ac:spMk id="71" creationId="{6CB927A4-E432-4310-9CD5-E89FF5063179}"/>
          </ac:spMkLst>
        </pc:spChg>
        <pc:spChg chg="add del">
          <ac:chgData name="NGUYỄN HẢI ĐĂNG" userId="80c30424-fb04-46ab-8263-2a7dc309560f" providerId="ADAL" clId="{5541659B-70B5-43C8-BFC9-82DA4090CC1E}" dt="2021-06-06T12:51:47.693" v="429" actId="26606"/>
          <ac:spMkLst>
            <pc:docMk/>
            <pc:sldMk cId="859072876" sldId="256"/>
            <ac:spMk id="73" creationId="{E3020543-B24B-4EC4-8FFC-8DD88EEA91A8}"/>
          </ac:spMkLst>
        </pc:spChg>
        <pc:spChg chg="add del">
          <ac:chgData name="NGUYỄN HẢI ĐĂNG" userId="80c30424-fb04-46ab-8263-2a7dc309560f" providerId="ADAL" clId="{5541659B-70B5-43C8-BFC9-82DA4090CC1E}" dt="2021-06-06T12:51:47.693" v="429" actId="26606"/>
          <ac:spMkLst>
            <pc:docMk/>
            <pc:sldMk cId="859072876" sldId="256"/>
            <ac:spMk id="75" creationId="{1453BF6C-B012-48B7-B4E8-6D7AC7C27D02}"/>
          </ac:spMkLst>
        </pc:spChg>
        <pc:spChg chg="add del">
          <ac:chgData name="NGUYỄN HẢI ĐĂNG" userId="80c30424-fb04-46ab-8263-2a7dc309560f" providerId="ADAL" clId="{5541659B-70B5-43C8-BFC9-82DA4090CC1E}" dt="2021-06-06T12:51:47.655" v="428" actId="26606"/>
          <ac:spMkLst>
            <pc:docMk/>
            <pc:sldMk cId="859072876" sldId="256"/>
            <ac:spMk id="80" creationId="{49306479-8C4D-4E4A-A330-DFC80A8A01BE}"/>
          </ac:spMkLst>
        </pc:spChg>
        <pc:spChg chg="add del">
          <ac:chgData name="NGUYỄN HẢI ĐĂNG" userId="80c30424-fb04-46ab-8263-2a7dc309560f" providerId="ADAL" clId="{5541659B-70B5-43C8-BFC9-82DA4090CC1E}" dt="2021-06-06T12:51:47.655" v="428" actId="26606"/>
          <ac:spMkLst>
            <pc:docMk/>
            <pc:sldMk cId="859072876" sldId="256"/>
            <ac:spMk id="82" creationId="{84136905-015B-4510-B514-027CBA846BD6}"/>
          </ac:spMkLst>
        </pc:spChg>
        <pc:spChg chg="add del">
          <ac:chgData name="NGUYỄN HẢI ĐĂNG" userId="80c30424-fb04-46ab-8263-2a7dc309560f" providerId="ADAL" clId="{5541659B-70B5-43C8-BFC9-82DA4090CC1E}" dt="2021-06-06T12:51:47.655" v="428" actId="26606"/>
          <ac:spMkLst>
            <pc:docMk/>
            <pc:sldMk cId="859072876" sldId="256"/>
            <ac:spMk id="84" creationId="{36CD0F97-2E5B-4E84-8544-EB24DED10446}"/>
          </ac:spMkLst>
        </pc:spChg>
        <pc:spChg chg="add del">
          <ac:chgData name="NGUYỄN HẢI ĐĂNG" userId="80c30424-fb04-46ab-8263-2a7dc309560f" providerId="ADAL" clId="{5541659B-70B5-43C8-BFC9-82DA4090CC1E}" dt="2021-06-06T12:51:47.655" v="428" actId="26606"/>
          <ac:spMkLst>
            <pc:docMk/>
            <pc:sldMk cId="859072876" sldId="256"/>
            <ac:spMk id="86" creationId="{867738BA-6281-40B8-B775-410D49E724D0}"/>
          </ac:spMkLst>
        </pc:spChg>
        <pc:spChg chg="add del">
          <ac:chgData name="NGUYỄN HẢI ĐĂNG" userId="80c30424-fb04-46ab-8263-2a7dc309560f" providerId="ADAL" clId="{5541659B-70B5-43C8-BFC9-82DA4090CC1E}" dt="2021-06-06T12:52:18.149" v="437" actId="26606"/>
          <ac:spMkLst>
            <pc:docMk/>
            <pc:sldMk cId="859072876" sldId="256"/>
            <ac:spMk id="93" creationId="{733E0473-C315-42D8-A82A-A2FE49DC67DA}"/>
          </ac:spMkLst>
        </pc:spChg>
        <pc:spChg chg="add del">
          <ac:chgData name="NGUYỄN HẢI ĐĂNG" userId="80c30424-fb04-46ab-8263-2a7dc309560f" providerId="ADAL" clId="{5541659B-70B5-43C8-BFC9-82DA4090CC1E}" dt="2021-06-06T12:52:18.149" v="437" actId="26606"/>
          <ac:spMkLst>
            <pc:docMk/>
            <pc:sldMk cId="859072876" sldId="256"/>
            <ac:spMk id="94" creationId="{AD23A251-68F2-43E5-812B-4BBAE1AF535E}"/>
          </ac:spMkLst>
        </pc:spChg>
        <pc:spChg chg="add del">
          <ac:chgData name="NGUYỄN HẢI ĐĂNG" userId="80c30424-fb04-46ab-8263-2a7dc309560f" providerId="ADAL" clId="{5541659B-70B5-43C8-BFC9-82DA4090CC1E}" dt="2021-06-06T12:52:36.918" v="440" actId="26606"/>
          <ac:spMkLst>
            <pc:docMk/>
            <pc:sldMk cId="859072876" sldId="256"/>
            <ac:spMk id="103" creationId="{49BB7E9A-6937-4BF0-9F51-A20F197B550F}"/>
          </ac:spMkLst>
        </pc:spChg>
        <pc:spChg chg="add del">
          <ac:chgData name="NGUYỄN HẢI ĐĂNG" userId="80c30424-fb04-46ab-8263-2a7dc309560f" providerId="ADAL" clId="{5541659B-70B5-43C8-BFC9-82DA4090CC1E}" dt="2021-06-06T12:52:36.918" v="440" actId="26606"/>
          <ac:spMkLst>
            <pc:docMk/>
            <pc:sldMk cId="859072876" sldId="256"/>
            <ac:spMk id="105" creationId="{E0939753-89D7-48A8-8441-B9FF25CE8A7E}"/>
          </ac:spMkLst>
        </pc:spChg>
        <pc:spChg chg="add del">
          <ac:chgData name="NGUYỄN HẢI ĐĂNG" userId="80c30424-fb04-46ab-8263-2a7dc309560f" providerId="ADAL" clId="{5541659B-70B5-43C8-BFC9-82DA4090CC1E}" dt="2021-06-06T12:52:36.918" v="440" actId="26606"/>
          <ac:spMkLst>
            <pc:docMk/>
            <pc:sldMk cId="859072876" sldId="256"/>
            <ac:spMk id="107" creationId="{9F5CCFC5-858F-4B45-9B10-D49DD0280D20}"/>
          </ac:spMkLst>
        </pc:spChg>
        <pc:spChg chg="add del">
          <ac:chgData name="NGUYỄN HẢI ĐĂNG" userId="80c30424-fb04-46ab-8263-2a7dc309560f" providerId="ADAL" clId="{5541659B-70B5-43C8-BFC9-82DA4090CC1E}" dt="2021-06-06T12:52:36.918" v="440" actId="26606"/>
          <ac:spMkLst>
            <pc:docMk/>
            <pc:sldMk cId="859072876" sldId="256"/>
            <ac:spMk id="109" creationId="{2348ECDC-D455-4B71-90F6-2ECC12B7983B}"/>
          </ac:spMkLst>
        </pc:spChg>
        <pc:spChg chg="add del">
          <ac:chgData name="NGUYỄN HẢI ĐĂNG" userId="80c30424-fb04-46ab-8263-2a7dc309560f" providerId="ADAL" clId="{5541659B-70B5-43C8-BFC9-82DA4090CC1E}" dt="2021-06-06T12:52:36.875" v="439" actId="26606"/>
          <ac:spMkLst>
            <pc:docMk/>
            <pc:sldMk cId="859072876" sldId="256"/>
            <ac:spMk id="114" creationId="{DD7EAFE6-2BB9-41FB-9CF4-588CFC708774}"/>
          </ac:spMkLst>
        </pc:spChg>
        <pc:spChg chg="add del">
          <ac:chgData name="NGUYỄN HẢI ĐĂNG" userId="80c30424-fb04-46ab-8263-2a7dc309560f" providerId="ADAL" clId="{5541659B-70B5-43C8-BFC9-82DA4090CC1E}" dt="2021-06-06T12:52:36.875" v="439" actId="26606"/>
          <ac:spMkLst>
            <pc:docMk/>
            <pc:sldMk cId="859072876" sldId="256"/>
            <ac:spMk id="116" creationId="{19B36E71-93BD-4984-AC9C-CC9FB9CC06D6}"/>
          </ac:spMkLst>
        </pc:spChg>
        <pc:spChg chg="add del">
          <ac:chgData name="NGUYỄN HẢI ĐĂNG" userId="80c30424-fb04-46ab-8263-2a7dc309560f" providerId="ADAL" clId="{5541659B-70B5-43C8-BFC9-82DA4090CC1E}" dt="2021-06-06T13:27:16.126" v="717" actId="26606"/>
          <ac:spMkLst>
            <pc:docMk/>
            <pc:sldMk cId="859072876" sldId="256"/>
            <ac:spMk id="134" creationId="{99B5B3C5-A599-465B-B2B9-866E8B2087CE}"/>
          </ac:spMkLst>
        </pc:spChg>
        <pc:spChg chg="add del">
          <ac:chgData name="NGUYỄN HẢI ĐĂNG" userId="80c30424-fb04-46ab-8263-2a7dc309560f" providerId="ADAL" clId="{5541659B-70B5-43C8-BFC9-82DA4090CC1E}" dt="2021-06-06T13:27:16.126" v="717" actId="26606"/>
          <ac:spMkLst>
            <pc:docMk/>
            <pc:sldMk cId="859072876" sldId="256"/>
            <ac:spMk id="135" creationId="{4D47D7CD-06A5-4710-B816-F23F56C52C16}"/>
          </ac:spMkLst>
        </pc:spChg>
        <pc:spChg chg="add del">
          <ac:chgData name="NGUYỄN HẢI ĐĂNG" userId="80c30424-fb04-46ab-8263-2a7dc309560f" providerId="ADAL" clId="{5541659B-70B5-43C8-BFC9-82DA4090CC1E}" dt="2021-06-06T13:27:16.126" v="717" actId="26606"/>
          <ac:spMkLst>
            <pc:docMk/>
            <pc:sldMk cId="859072876" sldId="256"/>
            <ac:spMk id="136" creationId="{25C84982-7DD0-43B1-8A2D-BFA4DF1B4E60}"/>
          </ac:spMkLst>
        </pc:spChg>
        <pc:spChg chg="add del">
          <ac:chgData name="NGUYỄN HẢI ĐĂNG" userId="80c30424-fb04-46ab-8263-2a7dc309560f" providerId="ADAL" clId="{5541659B-70B5-43C8-BFC9-82DA4090CC1E}" dt="2021-06-06T13:27:16.126" v="717" actId="26606"/>
          <ac:spMkLst>
            <pc:docMk/>
            <pc:sldMk cId="859072876" sldId="256"/>
            <ac:spMk id="137" creationId="{8058D9C7-7C50-4582-9A60-0569A536A190}"/>
          </ac:spMkLst>
        </pc:spChg>
        <pc:spChg chg="add">
          <ac:chgData name="NGUYỄN HẢI ĐĂNG" userId="80c30424-fb04-46ab-8263-2a7dc309560f" providerId="ADAL" clId="{5541659B-70B5-43C8-BFC9-82DA4090CC1E}" dt="2021-06-06T13:27:16.126" v="717" actId="26606"/>
          <ac:spMkLst>
            <pc:docMk/>
            <pc:sldMk cId="859072876" sldId="256"/>
            <ac:spMk id="149" creationId="{733E0473-C315-42D8-A82A-A2FE49DC67DA}"/>
          </ac:spMkLst>
        </pc:spChg>
        <pc:spChg chg="add">
          <ac:chgData name="NGUYỄN HẢI ĐĂNG" userId="80c30424-fb04-46ab-8263-2a7dc309560f" providerId="ADAL" clId="{5541659B-70B5-43C8-BFC9-82DA4090CC1E}" dt="2021-06-06T13:27:16.126" v="717" actId="26606"/>
          <ac:spMkLst>
            <pc:docMk/>
            <pc:sldMk cId="859072876" sldId="256"/>
            <ac:spMk id="151" creationId="{AD23A251-68F2-43E5-812B-4BBAE1AF535E}"/>
          </ac:spMkLst>
        </pc:spChg>
        <pc:grpChg chg="add del">
          <ac:chgData name="NGUYỄN HẢI ĐĂNG" userId="80c30424-fb04-46ab-8263-2a7dc309560f" providerId="ADAL" clId="{5541659B-70B5-43C8-BFC9-82DA4090CC1E}" dt="2021-06-06T12:49:48.583" v="411" actId="26606"/>
          <ac:grpSpMkLst>
            <pc:docMk/>
            <pc:sldMk cId="859072876" sldId="256"/>
            <ac:grpSpMk id="13" creationId="{23F5135F-115E-423C-BE4A-B56C35DC9F3E}"/>
          </ac:grpSpMkLst>
        </pc:grpChg>
        <pc:grpChg chg="add del">
          <ac:chgData name="NGUYỄN HẢI ĐĂNG" userId="80c30424-fb04-46ab-8263-2a7dc309560f" providerId="ADAL" clId="{5541659B-70B5-43C8-BFC9-82DA4090CC1E}" dt="2021-06-06T12:50:20.547" v="417" actId="26606"/>
          <ac:grpSpMkLst>
            <pc:docMk/>
            <pc:sldMk cId="859072876" sldId="256"/>
            <ac:grpSpMk id="14" creationId="{90F28F7A-4F2F-4C1B-AF1C-A6E7C79532B5}"/>
          </ac:grpSpMkLst>
        </pc:grpChg>
        <pc:grpChg chg="add del">
          <ac:chgData name="NGUYỄN HẢI ĐĂNG" userId="80c30424-fb04-46ab-8263-2a7dc309560f" providerId="ADAL" clId="{5541659B-70B5-43C8-BFC9-82DA4090CC1E}" dt="2021-06-06T12:49:48.583" v="411" actId="26606"/>
          <ac:grpSpMkLst>
            <pc:docMk/>
            <pc:sldMk cId="859072876" sldId="256"/>
            <ac:grpSpMk id="27" creationId="{84912FC9-6D3C-4857-AD07-669D24A58B9D}"/>
          </ac:grpSpMkLst>
        </pc:grpChg>
        <pc:grpChg chg="add del">
          <ac:chgData name="NGUYỄN HẢI ĐĂNG" userId="80c30424-fb04-46ab-8263-2a7dc309560f" providerId="ADAL" clId="{5541659B-70B5-43C8-BFC9-82DA4090CC1E}" dt="2021-06-06T12:52:18.149" v="437" actId="26606"/>
          <ac:grpSpMkLst>
            <pc:docMk/>
            <pc:sldMk cId="859072876" sldId="256"/>
            <ac:grpSpMk id="95" creationId="{0350AF23-2606-421F-AB7B-23D9B48F3E9B}"/>
          </ac:grpSpMkLst>
        </pc:grpChg>
        <pc:grpChg chg="add del">
          <ac:chgData name="NGUYỄN HẢI ĐĂNG" userId="80c30424-fb04-46ab-8263-2a7dc309560f" providerId="ADAL" clId="{5541659B-70B5-43C8-BFC9-82DA4090CC1E}" dt="2021-06-06T13:27:16.126" v="717" actId="26606"/>
          <ac:grpSpMkLst>
            <pc:docMk/>
            <pc:sldMk cId="859072876" sldId="256"/>
            <ac:grpSpMk id="118" creationId="{1D912E1C-3BBA-42F0-A3EE-FEC382E7230A}"/>
          </ac:grpSpMkLst>
        </pc:grpChg>
        <pc:grpChg chg="add del">
          <ac:chgData name="NGUYỄN HẢI ĐĂNG" userId="80c30424-fb04-46ab-8263-2a7dc309560f" providerId="ADAL" clId="{5541659B-70B5-43C8-BFC9-82DA4090CC1E}" dt="2021-06-06T13:27:16.126" v="717" actId="26606"/>
          <ac:grpSpMkLst>
            <pc:docMk/>
            <pc:sldMk cId="859072876" sldId="256"/>
            <ac:grpSpMk id="139" creationId="{A5A42520-81F5-4CA6-A7DA-9CD71733ABEC}"/>
          </ac:grpSpMkLst>
        </pc:grpChg>
        <pc:grpChg chg="add">
          <ac:chgData name="NGUYỄN HẢI ĐĂNG" userId="80c30424-fb04-46ab-8263-2a7dc309560f" providerId="ADAL" clId="{5541659B-70B5-43C8-BFC9-82DA4090CC1E}" dt="2021-06-06T13:27:16.126" v="717" actId="26606"/>
          <ac:grpSpMkLst>
            <pc:docMk/>
            <pc:sldMk cId="859072876" sldId="256"/>
            <ac:grpSpMk id="153" creationId="{0350AF23-2606-421F-AB7B-23D9B48F3E9B}"/>
          </ac:grpSpMkLst>
        </pc:grpChg>
        <pc:picChg chg="add mod ord modCrop">
          <ac:chgData name="NGUYỄN HẢI ĐĂNG" userId="80c30424-fb04-46ab-8263-2a7dc309560f" providerId="ADAL" clId="{5541659B-70B5-43C8-BFC9-82DA4090CC1E}" dt="2021-06-06T13:27:16.126" v="717" actId="26606"/>
          <ac:picMkLst>
            <pc:docMk/>
            <pc:sldMk cId="859072876" sldId="256"/>
            <ac:picMk id="2" creationId="{53943466-02D5-4C02-961D-7509D961F855}"/>
          </ac:picMkLst>
        </pc:picChg>
        <pc:picChg chg="add del">
          <ac:chgData name="NGUYỄN HẢI ĐĂNG" userId="80c30424-fb04-46ab-8263-2a7dc309560f" providerId="ADAL" clId="{5541659B-70B5-43C8-BFC9-82DA4090CC1E}" dt="2021-06-06T12:53:19.665" v="442"/>
          <ac:picMkLst>
            <pc:docMk/>
            <pc:sldMk cId="859072876" sldId="256"/>
            <ac:picMk id="3" creationId="{5DAD7956-3815-443C-A1E0-CF4C377DC33D}"/>
          </ac:picMkLst>
        </pc:picChg>
        <pc:cxnChg chg="add del">
          <ac:chgData name="NGUYỄN HẢI ĐĂNG" userId="80c30424-fb04-46ab-8263-2a7dc309560f" providerId="ADAL" clId="{5541659B-70B5-43C8-BFC9-82DA4090CC1E}" dt="2021-06-06T12:50:41.865" v="419" actId="26606"/>
          <ac:cxnSpMkLst>
            <pc:docMk/>
            <pc:sldMk cId="859072876" sldId="256"/>
            <ac:cxnSpMk id="58" creationId="{E1C2E33F-4B1D-4F8B-B721-96313EA29404}"/>
          </ac:cxnSpMkLst>
        </pc:cxnChg>
        <pc:cxnChg chg="add del">
          <ac:chgData name="NGUYỄN HẢI ĐĂNG" userId="80c30424-fb04-46ab-8263-2a7dc309560f" providerId="ADAL" clId="{5541659B-70B5-43C8-BFC9-82DA4090CC1E}" dt="2021-06-06T12:51:47.693" v="429" actId="26606"/>
          <ac:cxnSpMkLst>
            <pc:docMk/>
            <pc:sldMk cId="859072876" sldId="256"/>
            <ac:cxnSpMk id="63" creationId="{5C05CAAB-DBA2-4548-AD5F-01BB97FBB207}"/>
          </ac:cxnSpMkLst>
        </pc:cxnChg>
        <pc:cxnChg chg="add del">
          <ac:chgData name="NGUYỄN HẢI ĐĂNG" userId="80c30424-fb04-46ab-8263-2a7dc309560f" providerId="ADAL" clId="{5541659B-70B5-43C8-BFC9-82DA4090CC1E}" dt="2021-06-06T12:51:47.693" v="429" actId="26606"/>
          <ac:cxnSpMkLst>
            <pc:docMk/>
            <pc:sldMk cId="859072876" sldId="256"/>
            <ac:cxnSpMk id="69" creationId="{C49DA8F6-BCC1-4447-B54C-57856834B94B}"/>
          </ac:cxnSpMkLst>
        </pc:cxnChg>
        <pc:cxnChg chg="add del">
          <ac:chgData name="NGUYỄN HẢI ĐĂNG" userId="80c30424-fb04-46ab-8263-2a7dc309560f" providerId="ADAL" clId="{5541659B-70B5-43C8-BFC9-82DA4090CC1E}" dt="2021-06-06T12:52:36.918" v="440" actId="26606"/>
          <ac:cxnSpMkLst>
            <pc:docMk/>
            <pc:sldMk cId="859072876" sldId="256"/>
            <ac:cxnSpMk id="101" creationId="{430127AE-B29E-4FDF-99D2-A2F1E7003F74}"/>
          </ac:cxnSpMkLst>
        </pc:cxnChg>
      </pc:sldChg>
      <pc:sldChg chg="addSp delSp modSp new mod modTransition modAnim">
        <pc:chgData name="NGUYỄN HẢI ĐĂNG" userId="80c30424-fb04-46ab-8263-2a7dc309560f" providerId="ADAL" clId="{5541659B-70B5-43C8-BFC9-82DA4090CC1E}" dt="2021-06-09T03:34:50.070" v="2972"/>
        <pc:sldMkLst>
          <pc:docMk/>
          <pc:sldMk cId="2243036407" sldId="257"/>
        </pc:sldMkLst>
        <pc:spChg chg="mod">
          <ac:chgData name="NGUYỄN HẢI ĐĂNG" userId="80c30424-fb04-46ab-8263-2a7dc309560f" providerId="ADAL" clId="{5541659B-70B5-43C8-BFC9-82DA4090CC1E}" dt="2021-06-06T13:18:56.840" v="665" actId="20577"/>
          <ac:spMkLst>
            <pc:docMk/>
            <pc:sldMk cId="2243036407" sldId="257"/>
            <ac:spMk id="2" creationId="{589845D1-4694-48EE-B0AE-BF82EBDA3776}"/>
          </ac:spMkLst>
        </pc:spChg>
        <pc:spChg chg="del">
          <ac:chgData name="NGUYỄN HẢI ĐĂNG" userId="80c30424-fb04-46ab-8263-2a7dc309560f" providerId="ADAL" clId="{5541659B-70B5-43C8-BFC9-82DA4090CC1E}" dt="2021-06-06T12:54:27.919" v="468"/>
          <ac:spMkLst>
            <pc:docMk/>
            <pc:sldMk cId="2243036407" sldId="257"/>
            <ac:spMk id="3" creationId="{969C8286-CB65-4B7B-B721-235783A59673}"/>
          </ac:spMkLst>
        </pc:spChg>
        <pc:picChg chg="add mod">
          <ac:chgData name="NGUYỄN HẢI ĐĂNG" userId="80c30424-fb04-46ab-8263-2a7dc309560f" providerId="ADAL" clId="{5541659B-70B5-43C8-BFC9-82DA4090CC1E}" dt="2021-06-06T12:54:48.887" v="470" actId="1076"/>
          <ac:picMkLst>
            <pc:docMk/>
            <pc:sldMk cId="2243036407" sldId="257"/>
            <ac:picMk id="4" creationId="{02BB41D8-6056-40A5-9C38-DCA93D7CC541}"/>
          </ac:picMkLst>
        </pc:picChg>
        <pc:picChg chg="add del">
          <ac:chgData name="NGUYỄN HẢI ĐĂNG" userId="80c30424-fb04-46ab-8263-2a7dc309560f" providerId="ADAL" clId="{5541659B-70B5-43C8-BFC9-82DA4090CC1E}" dt="2021-06-06T12:55:01.297" v="473"/>
          <ac:picMkLst>
            <pc:docMk/>
            <pc:sldMk cId="2243036407" sldId="257"/>
            <ac:picMk id="5" creationId="{5EDB358F-0CE0-4571-84B0-32D037F68196}"/>
          </ac:picMkLst>
        </pc:picChg>
      </pc:sldChg>
      <pc:sldChg chg="addSp delSp modSp new mod modTransition setBg modClrScheme chgLayout">
        <pc:chgData name="NGUYỄN HẢI ĐĂNG" userId="80c30424-fb04-46ab-8263-2a7dc309560f" providerId="ADAL" clId="{5541659B-70B5-43C8-BFC9-82DA4090CC1E}" dt="2021-06-09T03:34:50.070" v="2972"/>
        <pc:sldMkLst>
          <pc:docMk/>
          <pc:sldMk cId="3625441635" sldId="258"/>
        </pc:sldMkLst>
        <pc:spChg chg="del mod">
          <ac:chgData name="NGUYỄN HẢI ĐĂNG" userId="80c30424-fb04-46ab-8263-2a7dc309560f" providerId="ADAL" clId="{5541659B-70B5-43C8-BFC9-82DA4090CC1E}" dt="2021-06-06T13:14:31.593" v="476" actId="700"/>
          <ac:spMkLst>
            <pc:docMk/>
            <pc:sldMk cId="3625441635" sldId="258"/>
            <ac:spMk id="2" creationId="{C3E445FF-F48C-421A-85F0-0B04CAD751F3}"/>
          </ac:spMkLst>
        </pc:spChg>
        <pc:spChg chg="del">
          <ac:chgData name="NGUYỄN HẢI ĐĂNG" userId="80c30424-fb04-46ab-8263-2a7dc309560f" providerId="ADAL" clId="{5541659B-70B5-43C8-BFC9-82DA4090CC1E}" dt="2021-06-06T13:14:31.593" v="476" actId="700"/>
          <ac:spMkLst>
            <pc:docMk/>
            <pc:sldMk cId="3625441635" sldId="258"/>
            <ac:spMk id="3" creationId="{BEEC76CB-2F70-4315-8D3F-5288D56E4586}"/>
          </ac:spMkLst>
        </pc:spChg>
        <pc:spChg chg="add">
          <ac:chgData name="NGUYỄN HẢI ĐĂNG" userId="80c30424-fb04-46ab-8263-2a7dc309560f" providerId="ADAL" clId="{5541659B-70B5-43C8-BFC9-82DA4090CC1E}" dt="2021-06-06T13:19:44.937" v="667" actId="26606"/>
          <ac:spMkLst>
            <pc:docMk/>
            <pc:sldMk cId="3625441635" sldId="258"/>
            <ac:spMk id="9" creationId="{776A889F-0F1E-4EC0-989C-71D43A66B983}"/>
          </ac:spMkLst>
        </pc:spChg>
        <pc:spChg chg="add">
          <ac:chgData name="NGUYỄN HẢI ĐĂNG" userId="80c30424-fb04-46ab-8263-2a7dc309560f" providerId="ADAL" clId="{5541659B-70B5-43C8-BFC9-82DA4090CC1E}" dt="2021-06-06T13:19:44.937" v="667" actId="26606"/>
          <ac:spMkLst>
            <pc:docMk/>
            <pc:sldMk cId="3625441635" sldId="258"/>
            <ac:spMk id="11" creationId="{5C1E9B40-3653-4365-9709-CC7634395AC3}"/>
          </ac:spMkLst>
        </pc:spChg>
        <pc:spChg chg="add del">
          <ac:chgData name="NGUYỄN HẢI ĐĂNG" userId="80c30424-fb04-46ab-8263-2a7dc309560f" providerId="ADAL" clId="{5541659B-70B5-43C8-BFC9-82DA4090CC1E}" dt="2021-06-06T13:22:13.781" v="686"/>
          <ac:spMkLst>
            <pc:docMk/>
            <pc:sldMk cId="3625441635" sldId="258"/>
            <ac:spMk id="32" creationId="{3CA2BE6F-BAF5-40CB-97B1-1D29B374A7C3}"/>
          </ac:spMkLst>
        </pc:spChg>
        <pc:grpChg chg="add">
          <ac:chgData name="NGUYỄN HẢI ĐĂNG" userId="80c30424-fb04-46ab-8263-2a7dc309560f" providerId="ADAL" clId="{5541659B-70B5-43C8-BFC9-82DA4090CC1E}" dt="2021-06-06T13:19:44.937" v="667" actId="26606"/>
          <ac:grpSpMkLst>
            <pc:docMk/>
            <pc:sldMk cId="3625441635" sldId="258"/>
            <ac:grpSpMk id="13" creationId="{2714B81D-9688-4C51-8B27-493551676567}"/>
          </ac:grpSpMkLst>
        </pc:grpChg>
        <pc:graphicFrameChg chg="add mod modGraphic">
          <ac:chgData name="NGUYỄN HẢI ĐĂNG" userId="80c30424-fb04-46ab-8263-2a7dc309560f" providerId="ADAL" clId="{5541659B-70B5-43C8-BFC9-82DA4090CC1E}" dt="2021-06-06T13:28:43.324" v="724" actId="2711"/>
          <ac:graphicFrameMkLst>
            <pc:docMk/>
            <pc:sldMk cId="3625441635" sldId="258"/>
            <ac:graphicFrameMk id="4" creationId="{D49D1F10-CD7C-4B9B-A0C2-B94FE06772EE}"/>
          </ac:graphicFrameMkLst>
        </pc:graphicFrameChg>
        <pc:graphicFrameChg chg="add del modGraphic">
          <ac:chgData name="NGUYỄN HẢI ĐĂNG" userId="80c30424-fb04-46ab-8263-2a7dc309560f" providerId="ADAL" clId="{5541659B-70B5-43C8-BFC9-82DA4090CC1E}" dt="2021-06-06T13:18:09.574" v="649" actId="1032"/>
          <ac:graphicFrameMkLst>
            <pc:docMk/>
            <pc:sldMk cId="3625441635" sldId="258"/>
            <ac:graphicFrameMk id="5" creationId="{82FDAF0B-6800-4A3C-A193-F334611DB211}"/>
          </ac:graphicFrameMkLst>
        </pc:graphicFrameChg>
      </pc:sldChg>
      <pc:sldChg chg="new del">
        <pc:chgData name="NGUYỄN HẢI ĐĂNG" userId="80c30424-fb04-46ab-8263-2a7dc309560f" providerId="ADAL" clId="{5541659B-70B5-43C8-BFC9-82DA4090CC1E}" dt="2021-06-06T13:26:15.315" v="692" actId="47"/>
        <pc:sldMkLst>
          <pc:docMk/>
          <pc:sldMk cId="1677879780" sldId="259"/>
        </pc:sldMkLst>
      </pc:sldChg>
      <pc:sldChg chg="addSp delSp add del setBg delDesignElem">
        <pc:chgData name="NGUYỄN HẢI ĐĂNG" userId="80c30424-fb04-46ab-8263-2a7dc309560f" providerId="ADAL" clId="{5541659B-70B5-43C8-BFC9-82DA4090CC1E}" dt="2021-06-06T13:22:20.133" v="689"/>
        <pc:sldMkLst>
          <pc:docMk/>
          <pc:sldMk cId="3856933484" sldId="259"/>
        </pc:sldMkLst>
        <pc:spChg chg="add del">
          <ac:chgData name="NGUYỄN HẢI ĐĂNG" userId="80c30424-fb04-46ab-8263-2a7dc309560f" providerId="ADAL" clId="{5541659B-70B5-43C8-BFC9-82DA4090CC1E}" dt="2021-06-06T13:22:20.133" v="689"/>
          <ac:spMkLst>
            <pc:docMk/>
            <pc:sldMk cId="3856933484" sldId="259"/>
            <ac:spMk id="9" creationId="{776A889F-0F1E-4EC0-989C-71D43A66B983}"/>
          </ac:spMkLst>
        </pc:spChg>
        <pc:spChg chg="add del">
          <ac:chgData name="NGUYỄN HẢI ĐĂNG" userId="80c30424-fb04-46ab-8263-2a7dc309560f" providerId="ADAL" clId="{5541659B-70B5-43C8-BFC9-82DA4090CC1E}" dt="2021-06-06T13:22:20.133" v="689"/>
          <ac:spMkLst>
            <pc:docMk/>
            <pc:sldMk cId="3856933484" sldId="259"/>
            <ac:spMk id="11" creationId="{5C1E9B40-3653-4365-9709-CC7634395AC3}"/>
          </ac:spMkLst>
        </pc:spChg>
        <pc:grpChg chg="add del">
          <ac:chgData name="NGUYỄN HẢI ĐĂNG" userId="80c30424-fb04-46ab-8263-2a7dc309560f" providerId="ADAL" clId="{5541659B-70B5-43C8-BFC9-82DA4090CC1E}" dt="2021-06-06T13:22:20.133" v="689"/>
          <ac:grpSpMkLst>
            <pc:docMk/>
            <pc:sldMk cId="3856933484" sldId="259"/>
            <ac:grpSpMk id="13" creationId="{2714B81D-9688-4C51-8B27-493551676567}"/>
          </ac:grpSpMkLst>
        </pc:grpChg>
      </pc:sldChg>
      <pc:sldChg chg="addSp delSp modSp new mod modTransition">
        <pc:chgData name="NGUYỄN HẢI ĐĂNG" userId="80c30424-fb04-46ab-8263-2a7dc309560f" providerId="ADAL" clId="{5541659B-70B5-43C8-BFC9-82DA4090CC1E}" dt="2021-06-09T03:34:50.070" v="2972"/>
        <pc:sldMkLst>
          <pc:docMk/>
          <pc:sldMk cId="2965371793" sldId="260"/>
        </pc:sldMkLst>
        <pc:spChg chg="mod">
          <ac:chgData name="NGUYỄN HẢI ĐĂNG" userId="80c30424-fb04-46ab-8263-2a7dc309560f" providerId="ADAL" clId="{5541659B-70B5-43C8-BFC9-82DA4090CC1E}" dt="2021-06-06T13:44:06.491" v="748" actId="1076"/>
          <ac:spMkLst>
            <pc:docMk/>
            <pc:sldMk cId="2965371793" sldId="260"/>
            <ac:spMk id="2" creationId="{E79C2947-6269-46F8-AFF2-7AC4F75FB6DC}"/>
          </ac:spMkLst>
        </pc:spChg>
        <pc:spChg chg="del">
          <ac:chgData name="NGUYỄN HẢI ĐĂNG" userId="80c30424-fb04-46ab-8263-2a7dc309560f" providerId="ADAL" clId="{5541659B-70B5-43C8-BFC9-82DA4090CC1E}" dt="2021-06-06T13:41:26.177" v="738"/>
          <ac:spMkLst>
            <pc:docMk/>
            <pc:sldMk cId="2965371793" sldId="260"/>
            <ac:spMk id="3" creationId="{6908C7C6-EE07-4202-92BF-F0DB527FF67E}"/>
          </ac:spMkLst>
        </pc:spChg>
        <pc:spChg chg="add del mod">
          <ac:chgData name="NGUYỄN HẢI ĐĂNG" userId="80c30424-fb04-46ab-8263-2a7dc309560f" providerId="ADAL" clId="{5541659B-70B5-43C8-BFC9-82DA4090CC1E}" dt="2021-06-06T13:42:57.960" v="742"/>
          <ac:spMkLst>
            <pc:docMk/>
            <pc:sldMk cId="2965371793" sldId="260"/>
            <ac:spMk id="7" creationId="{54C0B68D-5518-45FA-927A-852D412C6E15}"/>
          </ac:spMkLst>
        </pc:spChg>
        <pc:spChg chg="add del mod">
          <ac:chgData name="NGUYỄN HẢI ĐĂNG" userId="80c30424-fb04-46ab-8263-2a7dc309560f" providerId="ADAL" clId="{5541659B-70B5-43C8-BFC9-82DA4090CC1E}" dt="2021-06-06T13:43:37.344" v="746"/>
          <ac:spMkLst>
            <pc:docMk/>
            <pc:sldMk cId="2965371793" sldId="260"/>
            <ac:spMk id="11" creationId="{B2D5FFAE-09E6-4830-BC48-A1C05CA7A782}"/>
          </ac:spMkLst>
        </pc:spChg>
        <pc:spChg chg="add mod">
          <ac:chgData name="NGUYỄN HẢI ĐĂNG" userId="80c30424-fb04-46ab-8263-2a7dc309560f" providerId="ADAL" clId="{5541659B-70B5-43C8-BFC9-82DA4090CC1E}" dt="2021-06-06T13:44:58.671" v="830" actId="1076"/>
          <ac:spMkLst>
            <pc:docMk/>
            <pc:sldMk cId="2965371793" sldId="260"/>
            <ac:spMk id="14" creationId="{0F40D644-1E39-44C7-AF04-52AF30112D60}"/>
          </ac:spMkLst>
        </pc:spChg>
        <pc:picChg chg="add del mod modCrop">
          <ac:chgData name="NGUYỄN HẢI ĐĂNG" userId="80c30424-fb04-46ab-8263-2a7dc309560f" providerId="ADAL" clId="{5541659B-70B5-43C8-BFC9-82DA4090CC1E}" dt="2021-06-06T13:41:13.212" v="737" actId="478"/>
          <ac:picMkLst>
            <pc:docMk/>
            <pc:sldMk cId="2965371793" sldId="260"/>
            <ac:picMk id="4" creationId="{1E2A64C0-DEBA-4210-BCA8-50C98E02EC96}"/>
          </ac:picMkLst>
        </pc:picChg>
        <pc:picChg chg="add del mod">
          <ac:chgData name="NGUYỄN HẢI ĐĂNG" userId="80c30424-fb04-46ab-8263-2a7dc309560f" providerId="ADAL" clId="{5541659B-70B5-43C8-BFC9-82DA4090CC1E}" dt="2021-06-06T13:41:40.195" v="739" actId="478"/>
          <ac:picMkLst>
            <pc:docMk/>
            <pc:sldMk cId="2965371793" sldId="260"/>
            <ac:picMk id="5" creationId="{F8D248BC-5ED7-46C5-8941-9988E55880EC}"/>
          </ac:picMkLst>
        </pc:picChg>
        <pc:picChg chg="add del mod">
          <ac:chgData name="NGUYỄN HẢI ĐĂNG" userId="80c30424-fb04-46ab-8263-2a7dc309560f" providerId="ADAL" clId="{5541659B-70B5-43C8-BFC9-82DA4090CC1E}" dt="2021-06-06T13:42:09.727" v="741"/>
          <ac:picMkLst>
            <pc:docMk/>
            <pc:sldMk cId="2965371793" sldId="260"/>
            <ac:picMk id="8" creationId="{3AE7F3D0-E0BF-4365-8215-461A9ECF19B3}"/>
          </ac:picMkLst>
        </pc:picChg>
        <pc:picChg chg="add del mod">
          <ac:chgData name="NGUYỄN HẢI ĐĂNG" userId="80c30424-fb04-46ab-8263-2a7dc309560f" providerId="ADAL" clId="{5541659B-70B5-43C8-BFC9-82DA4090CC1E}" dt="2021-06-06T13:43:34.019" v="743" actId="478"/>
          <ac:picMkLst>
            <pc:docMk/>
            <pc:sldMk cId="2965371793" sldId="260"/>
            <ac:picMk id="9" creationId="{9A235AD6-B13A-4E94-B605-B8899450185F}"/>
          </ac:picMkLst>
        </pc:picChg>
        <pc:picChg chg="add del">
          <ac:chgData name="NGUYỄN HẢI ĐĂNG" userId="80c30424-fb04-46ab-8263-2a7dc309560f" providerId="ADAL" clId="{5541659B-70B5-43C8-BFC9-82DA4090CC1E}" dt="2021-06-06T13:43:36.687" v="745"/>
          <ac:picMkLst>
            <pc:docMk/>
            <pc:sldMk cId="2965371793" sldId="260"/>
            <ac:picMk id="12" creationId="{A191DBA9-0352-4448-A811-DD5B24B2796E}"/>
          </ac:picMkLst>
        </pc:picChg>
        <pc:picChg chg="add mod">
          <ac:chgData name="NGUYỄN HẢI ĐĂNG" userId="80c30424-fb04-46ab-8263-2a7dc309560f" providerId="ADAL" clId="{5541659B-70B5-43C8-BFC9-82DA4090CC1E}" dt="2021-06-06T13:46:06.898" v="839" actId="1076"/>
          <ac:picMkLst>
            <pc:docMk/>
            <pc:sldMk cId="2965371793" sldId="260"/>
            <ac:picMk id="13" creationId="{CD63ACB3-DA2B-4AF4-9ADF-C872062F973E}"/>
          </ac:picMkLst>
        </pc:picChg>
        <pc:picChg chg="add del">
          <ac:chgData name="NGUYỄN HẢI ĐĂNG" userId="80c30424-fb04-46ab-8263-2a7dc309560f" providerId="ADAL" clId="{5541659B-70B5-43C8-BFC9-82DA4090CC1E}" dt="2021-06-06T13:45:26.620" v="832"/>
          <ac:picMkLst>
            <pc:docMk/>
            <pc:sldMk cId="2965371793" sldId="260"/>
            <ac:picMk id="15" creationId="{5FD11C30-0ECC-4F50-B5B6-9BE0AB4FFBDF}"/>
          </ac:picMkLst>
        </pc:picChg>
      </pc:sldChg>
      <pc:sldChg chg="new del">
        <pc:chgData name="NGUYỄN HẢI ĐĂNG" userId="80c30424-fb04-46ab-8263-2a7dc309560f" providerId="ADAL" clId="{5541659B-70B5-43C8-BFC9-82DA4090CC1E}" dt="2021-06-06T13:45:31.046" v="834" actId="47"/>
        <pc:sldMkLst>
          <pc:docMk/>
          <pc:sldMk cId="646040309" sldId="261"/>
        </pc:sldMkLst>
      </pc:sldChg>
      <pc:sldChg chg="addSp delSp modSp add mod modTransition">
        <pc:chgData name="NGUYỄN HẢI ĐĂNG" userId="80c30424-fb04-46ab-8263-2a7dc309560f" providerId="ADAL" clId="{5541659B-70B5-43C8-BFC9-82DA4090CC1E}" dt="2021-06-09T03:34:50.070" v="2972"/>
        <pc:sldMkLst>
          <pc:docMk/>
          <pc:sldMk cId="3684463200" sldId="261"/>
        </pc:sldMkLst>
        <pc:spChg chg="add del mod">
          <ac:chgData name="NGUYỄN HẢI ĐĂNG" userId="80c30424-fb04-46ab-8263-2a7dc309560f" providerId="ADAL" clId="{5541659B-70B5-43C8-BFC9-82DA4090CC1E}" dt="2021-06-06T13:45:52.935" v="837"/>
          <ac:spMkLst>
            <pc:docMk/>
            <pc:sldMk cId="3684463200" sldId="261"/>
            <ac:spMk id="4" creationId="{63872B1E-C841-4163-AB0F-D47D60404652}"/>
          </ac:spMkLst>
        </pc:spChg>
        <pc:spChg chg="add del mod">
          <ac:chgData name="NGUYỄN HẢI ĐĂNG" userId="80c30424-fb04-46ab-8263-2a7dc309560f" providerId="ADAL" clId="{5541659B-70B5-43C8-BFC9-82DA4090CC1E}" dt="2021-06-06T13:49:57.646" v="845"/>
          <ac:spMkLst>
            <pc:docMk/>
            <pc:sldMk cId="3684463200" sldId="261"/>
            <ac:spMk id="7" creationId="{68E08384-30FB-4F4D-84B3-F34A5CF7A73C}"/>
          </ac:spMkLst>
        </pc:spChg>
        <pc:spChg chg="mod">
          <ac:chgData name="NGUYỄN HẢI ĐĂNG" userId="80c30424-fb04-46ab-8263-2a7dc309560f" providerId="ADAL" clId="{5541659B-70B5-43C8-BFC9-82DA4090CC1E}" dt="2021-06-06T13:46:19.567" v="843" actId="20577"/>
          <ac:spMkLst>
            <pc:docMk/>
            <pc:sldMk cId="3684463200" sldId="261"/>
            <ac:spMk id="14" creationId="{0F40D644-1E39-44C7-AF04-52AF30112D60}"/>
          </ac:spMkLst>
        </pc:spChg>
        <pc:picChg chg="add del mod">
          <ac:chgData name="NGUYỄN HẢI ĐĂNG" userId="80c30424-fb04-46ab-8263-2a7dc309560f" providerId="ADAL" clId="{5541659B-70B5-43C8-BFC9-82DA4090CC1E}" dt="2021-06-06T13:49:34.843" v="844" actId="478"/>
          <ac:picMkLst>
            <pc:docMk/>
            <pc:sldMk cId="3684463200" sldId="261"/>
            <ac:picMk id="5" creationId="{9E2B0252-54DD-4BE3-AEF5-CB0F59E9F17C}"/>
          </ac:picMkLst>
        </pc:picChg>
        <pc:picChg chg="add mod">
          <ac:chgData name="NGUYỄN HẢI ĐĂNG" userId="80c30424-fb04-46ab-8263-2a7dc309560f" providerId="ADAL" clId="{5541659B-70B5-43C8-BFC9-82DA4090CC1E}" dt="2021-06-06T13:50:03.458" v="846" actId="1076"/>
          <ac:picMkLst>
            <pc:docMk/>
            <pc:sldMk cId="3684463200" sldId="261"/>
            <ac:picMk id="8" creationId="{2C5E61DB-6335-4E5A-BC59-804A0E13ABA4}"/>
          </ac:picMkLst>
        </pc:picChg>
        <pc:picChg chg="add del">
          <ac:chgData name="NGUYỄN HẢI ĐĂNG" userId="80c30424-fb04-46ab-8263-2a7dc309560f" providerId="ADAL" clId="{5541659B-70B5-43C8-BFC9-82DA4090CC1E}" dt="2021-06-06T13:50:55.649" v="848"/>
          <ac:picMkLst>
            <pc:docMk/>
            <pc:sldMk cId="3684463200" sldId="261"/>
            <ac:picMk id="9" creationId="{6B9BF437-B416-405B-AEE4-3B2D313EEF7F}"/>
          </ac:picMkLst>
        </pc:picChg>
        <pc:picChg chg="add del">
          <ac:chgData name="NGUYỄN HẢI ĐĂNG" userId="80c30424-fb04-46ab-8263-2a7dc309560f" providerId="ADAL" clId="{5541659B-70B5-43C8-BFC9-82DA4090CC1E}" dt="2021-06-06T13:51:01.145" v="850"/>
          <ac:picMkLst>
            <pc:docMk/>
            <pc:sldMk cId="3684463200" sldId="261"/>
            <ac:picMk id="10" creationId="{5ED32AD5-4B1A-41C8-B377-7D9781A7ABEE}"/>
          </ac:picMkLst>
        </pc:picChg>
        <pc:picChg chg="del">
          <ac:chgData name="NGUYỄN HẢI ĐĂNG" userId="80c30424-fb04-46ab-8263-2a7dc309560f" providerId="ADAL" clId="{5541659B-70B5-43C8-BFC9-82DA4090CC1E}" dt="2021-06-06T13:45:34.649" v="836" actId="478"/>
          <ac:picMkLst>
            <pc:docMk/>
            <pc:sldMk cId="3684463200" sldId="261"/>
            <ac:picMk id="13" creationId="{CD63ACB3-DA2B-4AF4-9ADF-C872062F973E}"/>
          </ac:picMkLst>
        </pc:picChg>
      </pc:sldChg>
      <pc:sldChg chg="addSp delSp modSp add mod modTransition modAnim">
        <pc:chgData name="NGUYỄN HẢI ĐĂNG" userId="80c30424-fb04-46ab-8263-2a7dc309560f" providerId="ADAL" clId="{5541659B-70B5-43C8-BFC9-82DA4090CC1E}" dt="2021-06-13T08:06:57.231" v="3863" actId="20577"/>
        <pc:sldMkLst>
          <pc:docMk/>
          <pc:sldMk cId="3350672298" sldId="262"/>
        </pc:sldMkLst>
        <pc:spChg chg="add del mod">
          <ac:chgData name="NGUYỄN HẢI ĐĂNG" userId="80c30424-fb04-46ab-8263-2a7dc309560f" providerId="ADAL" clId="{5541659B-70B5-43C8-BFC9-82DA4090CC1E}" dt="2021-06-13T08:04:09.465" v="3846"/>
          <ac:spMkLst>
            <pc:docMk/>
            <pc:sldMk cId="3350672298" sldId="262"/>
            <ac:spMk id="4" creationId="{A6A4B88D-13D8-4DA3-8616-4630964F6272}"/>
          </ac:spMkLst>
        </pc:spChg>
        <pc:spChg chg="add del mod">
          <ac:chgData name="NGUYỄN HẢI ĐĂNG" userId="80c30424-fb04-46ab-8263-2a7dc309560f" providerId="ADAL" clId="{5541659B-70B5-43C8-BFC9-82DA4090CC1E}" dt="2021-06-06T13:51:38.665" v="855"/>
          <ac:spMkLst>
            <pc:docMk/>
            <pc:sldMk cId="3350672298" sldId="262"/>
            <ac:spMk id="5" creationId="{B1A02A94-8019-4104-BB65-A482725A838B}"/>
          </ac:spMkLst>
        </pc:spChg>
        <pc:spChg chg="mod">
          <ac:chgData name="NGUYỄN HẢI ĐĂNG" userId="80c30424-fb04-46ab-8263-2a7dc309560f" providerId="ADAL" clId="{5541659B-70B5-43C8-BFC9-82DA4090CC1E}" dt="2021-06-13T08:06:57.231" v="3863" actId="20577"/>
          <ac:spMkLst>
            <pc:docMk/>
            <pc:sldMk cId="3350672298" sldId="262"/>
            <ac:spMk id="14" creationId="{0F40D644-1E39-44C7-AF04-52AF30112D60}"/>
          </ac:spMkLst>
        </pc:spChg>
        <pc:picChg chg="add del">
          <ac:chgData name="NGUYỄN HẢI ĐĂNG" userId="80c30424-fb04-46ab-8263-2a7dc309560f" providerId="ADAL" clId="{5541659B-70B5-43C8-BFC9-82DA4090CC1E}" dt="2021-06-06T13:51:35.662" v="853"/>
          <ac:picMkLst>
            <pc:docMk/>
            <pc:sldMk cId="3350672298" sldId="262"/>
            <ac:picMk id="3" creationId="{D74E1843-7A13-4EA5-8208-F58EE8EF49CB}"/>
          </ac:picMkLst>
        </pc:picChg>
        <pc:picChg chg="add mod">
          <ac:chgData name="NGUYỄN HẢI ĐĂNG" userId="80c30424-fb04-46ab-8263-2a7dc309560f" providerId="ADAL" clId="{5541659B-70B5-43C8-BFC9-82DA4090CC1E}" dt="2021-06-13T08:04:18.284" v="3849" actId="1076"/>
          <ac:picMkLst>
            <pc:docMk/>
            <pc:sldMk cId="3350672298" sldId="262"/>
            <ac:picMk id="5" creationId="{4A121417-41DF-47A2-B3CA-6E35562A29F2}"/>
          </ac:picMkLst>
        </pc:picChg>
        <pc:picChg chg="add del mod">
          <ac:chgData name="NGUYỄN HẢI ĐĂNG" userId="80c30424-fb04-46ab-8263-2a7dc309560f" providerId="ADAL" clId="{5541659B-70B5-43C8-BFC9-82DA4090CC1E}" dt="2021-06-13T08:03:57.872" v="3845" actId="478"/>
          <ac:picMkLst>
            <pc:docMk/>
            <pc:sldMk cId="3350672298" sldId="262"/>
            <ac:picMk id="6" creationId="{E64FE50C-DC3F-4A1B-A635-B73CA5165492}"/>
          </ac:picMkLst>
        </pc:picChg>
        <pc:picChg chg="add">
          <ac:chgData name="NGUYỄN HẢI ĐĂNG" userId="80c30424-fb04-46ab-8263-2a7dc309560f" providerId="ADAL" clId="{5541659B-70B5-43C8-BFC9-82DA4090CC1E}" dt="2021-06-13T08:06:18.026" v="3853"/>
          <ac:picMkLst>
            <pc:docMk/>
            <pc:sldMk cId="3350672298" sldId="262"/>
            <ac:picMk id="7" creationId="{A476407F-4473-4092-B043-72A80D7C7C9E}"/>
          </ac:picMkLst>
        </pc:picChg>
        <pc:picChg chg="add del">
          <ac:chgData name="NGUYỄN HẢI ĐĂNG" userId="80c30424-fb04-46ab-8263-2a7dc309560f" providerId="ADAL" clId="{5541659B-70B5-43C8-BFC9-82DA4090CC1E}" dt="2021-06-06T14:22:59.124" v="876" actId="478"/>
          <ac:picMkLst>
            <pc:docMk/>
            <pc:sldMk cId="3350672298" sldId="262"/>
            <ac:picMk id="7" creationId="{AC137DC5-8472-4594-91AA-5670184F2192}"/>
          </ac:picMkLst>
        </pc:picChg>
        <pc:picChg chg="del">
          <ac:chgData name="NGUYỄN HẢI ĐĂNG" userId="80c30424-fb04-46ab-8263-2a7dc309560f" providerId="ADAL" clId="{5541659B-70B5-43C8-BFC9-82DA4090CC1E}" dt="2021-06-06T13:51:37.905" v="854" actId="478"/>
          <ac:picMkLst>
            <pc:docMk/>
            <pc:sldMk cId="3350672298" sldId="262"/>
            <ac:picMk id="8" creationId="{2C5E61DB-6335-4E5A-BC59-804A0E13ABA4}"/>
          </ac:picMkLst>
        </pc:picChg>
      </pc:sldChg>
      <pc:sldChg chg="addSp delSp modSp add del mod">
        <pc:chgData name="NGUYỄN HẢI ĐĂNG" userId="80c30424-fb04-46ab-8263-2a7dc309560f" providerId="ADAL" clId="{5541659B-70B5-43C8-BFC9-82DA4090CC1E}" dt="2021-06-06T14:23:09.953" v="883" actId="47"/>
        <pc:sldMkLst>
          <pc:docMk/>
          <pc:sldMk cId="2480056097" sldId="263"/>
        </pc:sldMkLst>
        <pc:spChg chg="add mod">
          <ac:chgData name="NGUYỄN HẢI ĐĂNG" userId="80c30424-fb04-46ab-8263-2a7dc309560f" providerId="ADAL" clId="{5541659B-70B5-43C8-BFC9-82DA4090CC1E}" dt="2021-06-06T14:23:03.364" v="878" actId="478"/>
          <ac:spMkLst>
            <pc:docMk/>
            <pc:sldMk cId="2480056097" sldId="263"/>
            <ac:spMk id="4" creationId="{DD1FD1EE-9C8D-4873-A9AB-8CDA7C7E1841}"/>
          </ac:spMkLst>
        </pc:spChg>
        <pc:graphicFrameChg chg="add del mod">
          <ac:chgData name="NGUYỄN HẢI ĐĂNG" userId="80c30424-fb04-46ab-8263-2a7dc309560f" providerId="ADAL" clId="{5541659B-70B5-43C8-BFC9-82DA4090CC1E}" dt="2021-06-06T14:23:05.236" v="881"/>
          <ac:graphicFrameMkLst>
            <pc:docMk/>
            <pc:sldMk cId="2480056097" sldId="263"/>
            <ac:graphicFrameMk id="5" creationId="{DB7FC6A3-0574-432B-AD5B-1AB8FE32024E}"/>
          </ac:graphicFrameMkLst>
        </pc:graphicFrameChg>
        <pc:picChg chg="del">
          <ac:chgData name="NGUYỄN HẢI ĐĂNG" userId="80c30424-fb04-46ab-8263-2a7dc309560f" providerId="ADAL" clId="{5541659B-70B5-43C8-BFC9-82DA4090CC1E}" dt="2021-06-06T14:23:03.364" v="878" actId="478"/>
          <ac:picMkLst>
            <pc:docMk/>
            <pc:sldMk cId="2480056097" sldId="263"/>
            <ac:picMk id="6" creationId="{E64FE50C-DC3F-4A1B-A635-B73CA5165492}"/>
          </ac:picMkLst>
        </pc:picChg>
      </pc:sldChg>
      <pc:sldChg chg="addSp delSp modSp add mod modTransition modAnim">
        <pc:chgData name="NGUYỄN HẢI ĐĂNG" userId="80c30424-fb04-46ab-8263-2a7dc309560f" providerId="ADAL" clId="{5541659B-70B5-43C8-BFC9-82DA4090CC1E}" dt="2021-06-13T07:38:29.897" v="3572"/>
        <pc:sldMkLst>
          <pc:docMk/>
          <pc:sldMk cId="892678328" sldId="264"/>
        </pc:sldMkLst>
        <pc:spChg chg="add del mod">
          <ac:chgData name="NGUYỄN HẢI ĐĂNG" userId="80c30424-fb04-46ab-8263-2a7dc309560f" providerId="ADAL" clId="{5541659B-70B5-43C8-BFC9-82DA4090CC1E}" dt="2021-06-06T14:23:21.249" v="885"/>
          <ac:spMkLst>
            <pc:docMk/>
            <pc:sldMk cId="892678328" sldId="264"/>
            <ac:spMk id="4" creationId="{F58E09F5-A4B1-4136-A957-360FEFFD11E0}"/>
          </ac:spMkLst>
        </pc:spChg>
        <pc:spChg chg="mod">
          <ac:chgData name="NGUYỄN HẢI ĐĂNG" userId="80c30424-fb04-46ab-8263-2a7dc309560f" providerId="ADAL" clId="{5541659B-70B5-43C8-BFC9-82DA4090CC1E}" dt="2021-06-13T03:00:45.403" v="3507" actId="20577"/>
          <ac:spMkLst>
            <pc:docMk/>
            <pc:sldMk cId="892678328" sldId="264"/>
            <ac:spMk id="14" creationId="{0F40D644-1E39-44C7-AF04-52AF30112D60}"/>
          </ac:spMkLst>
        </pc:spChg>
        <pc:picChg chg="add">
          <ac:chgData name="NGUYỄN HẢI ĐĂNG" userId="80c30424-fb04-46ab-8263-2a7dc309560f" providerId="ADAL" clId="{5541659B-70B5-43C8-BFC9-82DA4090CC1E}" dt="2021-06-13T07:38:13.782" v="3570"/>
          <ac:picMkLst>
            <pc:docMk/>
            <pc:sldMk cId="892678328" sldId="264"/>
            <ac:picMk id="3" creationId="{36DF31B3-6446-4AD4-B04E-A8257F3872B5}"/>
          </ac:picMkLst>
        </pc:picChg>
        <pc:picChg chg="add mod">
          <ac:chgData name="NGUYỄN HẢI ĐĂNG" userId="80c30424-fb04-46ab-8263-2a7dc309560f" providerId="ADAL" clId="{5541659B-70B5-43C8-BFC9-82DA4090CC1E}" dt="2021-06-06T14:23:35.747" v="886" actId="1076"/>
          <ac:picMkLst>
            <pc:docMk/>
            <pc:sldMk cId="892678328" sldId="264"/>
            <ac:picMk id="5" creationId="{815DFD0A-1BDC-4036-B876-821EED7A0464}"/>
          </ac:picMkLst>
        </pc:picChg>
        <pc:picChg chg="del">
          <ac:chgData name="NGUYỄN HẢI ĐĂNG" userId="80c30424-fb04-46ab-8263-2a7dc309560f" providerId="ADAL" clId="{5541659B-70B5-43C8-BFC9-82DA4090CC1E}" dt="2021-06-06T14:23:11.128" v="884" actId="478"/>
          <ac:picMkLst>
            <pc:docMk/>
            <pc:sldMk cId="892678328" sldId="264"/>
            <ac:picMk id="6" creationId="{E64FE50C-DC3F-4A1B-A635-B73CA5165492}"/>
          </ac:picMkLst>
        </pc:picChg>
      </pc:sldChg>
      <pc:sldChg chg="addSp delSp modSp add del mod">
        <pc:chgData name="NGUYỄN HẢI ĐĂNG" userId="80c30424-fb04-46ab-8263-2a7dc309560f" providerId="ADAL" clId="{5541659B-70B5-43C8-BFC9-82DA4090CC1E}" dt="2021-06-06T14:25:14.818" v="915" actId="47"/>
        <pc:sldMkLst>
          <pc:docMk/>
          <pc:sldMk cId="1055111238" sldId="265"/>
        </pc:sldMkLst>
        <pc:spChg chg="add mod">
          <ac:chgData name="NGUYỄN HẢI ĐĂNG" userId="80c30424-fb04-46ab-8263-2a7dc309560f" providerId="ADAL" clId="{5541659B-70B5-43C8-BFC9-82DA4090CC1E}" dt="2021-06-06T14:23:58.514" v="907" actId="478"/>
          <ac:spMkLst>
            <pc:docMk/>
            <pc:sldMk cId="1055111238" sldId="265"/>
            <ac:spMk id="4" creationId="{D0DCC217-C20D-4311-A406-4B71294E55F3}"/>
          </ac:spMkLst>
        </pc:spChg>
        <pc:graphicFrameChg chg="add del mod">
          <ac:chgData name="NGUYỄN HẢI ĐĂNG" userId="80c30424-fb04-46ab-8263-2a7dc309560f" providerId="ADAL" clId="{5541659B-70B5-43C8-BFC9-82DA4090CC1E}" dt="2021-06-06T14:23:59.968" v="910"/>
          <ac:graphicFrameMkLst>
            <pc:docMk/>
            <pc:sldMk cId="1055111238" sldId="265"/>
            <ac:graphicFrameMk id="6" creationId="{A944CC99-35EE-4D1E-93A7-4BFD0265DA01}"/>
          </ac:graphicFrameMkLst>
        </pc:graphicFrameChg>
        <pc:picChg chg="del">
          <ac:chgData name="NGUYỄN HẢI ĐĂNG" userId="80c30424-fb04-46ab-8263-2a7dc309560f" providerId="ADAL" clId="{5541659B-70B5-43C8-BFC9-82DA4090CC1E}" dt="2021-06-06T14:23:58.514" v="907" actId="478"/>
          <ac:picMkLst>
            <pc:docMk/>
            <pc:sldMk cId="1055111238" sldId="265"/>
            <ac:picMk id="5" creationId="{815DFD0A-1BDC-4036-B876-821EED7A0464}"/>
          </ac:picMkLst>
        </pc:picChg>
      </pc:sldChg>
      <pc:sldChg chg="addSp delSp modSp add mod modTransition">
        <pc:chgData name="NGUYỄN HẢI ĐĂNG" userId="80c30424-fb04-46ab-8263-2a7dc309560f" providerId="ADAL" clId="{5541659B-70B5-43C8-BFC9-82DA4090CC1E}" dt="2021-06-09T03:34:50.070" v="2972"/>
        <pc:sldMkLst>
          <pc:docMk/>
          <pc:sldMk cId="2971173757" sldId="266"/>
        </pc:sldMkLst>
        <pc:spChg chg="add del mod">
          <ac:chgData name="NGUYỄN HẢI ĐĂNG" userId="80c30424-fb04-46ab-8263-2a7dc309560f" providerId="ADAL" clId="{5541659B-70B5-43C8-BFC9-82DA4090CC1E}" dt="2021-06-06T14:24:09.649" v="913"/>
          <ac:spMkLst>
            <pc:docMk/>
            <pc:sldMk cId="2971173757" sldId="266"/>
            <ac:spMk id="4" creationId="{7176E275-E864-4751-A94A-00024359019B}"/>
          </ac:spMkLst>
        </pc:spChg>
        <pc:spChg chg="mod">
          <ac:chgData name="NGUYỄN HẢI ĐĂNG" userId="80c30424-fb04-46ab-8263-2a7dc309560f" providerId="ADAL" clId="{5541659B-70B5-43C8-BFC9-82DA4090CC1E}" dt="2021-06-09T02:56:42.119" v="2257" actId="1076"/>
          <ac:spMkLst>
            <pc:docMk/>
            <pc:sldMk cId="2971173757" sldId="266"/>
            <ac:spMk id="14" creationId="{0F40D644-1E39-44C7-AF04-52AF30112D60}"/>
          </ac:spMkLst>
        </pc:spChg>
        <pc:picChg chg="del">
          <ac:chgData name="NGUYỄN HẢI ĐĂNG" userId="80c30424-fb04-46ab-8263-2a7dc309560f" providerId="ADAL" clId="{5541659B-70B5-43C8-BFC9-82DA4090CC1E}" dt="2021-06-06T14:24:03.725" v="912" actId="478"/>
          <ac:picMkLst>
            <pc:docMk/>
            <pc:sldMk cId="2971173757" sldId="266"/>
            <ac:picMk id="5" creationId="{815DFD0A-1BDC-4036-B876-821EED7A0464}"/>
          </ac:picMkLst>
        </pc:picChg>
        <pc:picChg chg="add mod">
          <ac:chgData name="NGUYỄN HẢI ĐĂNG" userId="80c30424-fb04-46ab-8263-2a7dc309560f" providerId="ADAL" clId="{5541659B-70B5-43C8-BFC9-82DA4090CC1E}" dt="2021-06-06T14:24:23.553" v="914" actId="1076"/>
          <ac:picMkLst>
            <pc:docMk/>
            <pc:sldMk cId="2971173757" sldId="266"/>
            <ac:picMk id="6" creationId="{9413F7D7-C006-4C88-A9B9-08682A1FC162}"/>
          </ac:picMkLst>
        </pc:picChg>
      </pc:sldChg>
      <pc:sldChg chg="addSp modSp new mod modTransition">
        <pc:chgData name="NGUYỄN HẢI ĐĂNG" userId="80c30424-fb04-46ab-8263-2a7dc309560f" providerId="ADAL" clId="{5541659B-70B5-43C8-BFC9-82DA4090CC1E}" dt="2021-06-09T03:34:50.070" v="2972"/>
        <pc:sldMkLst>
          <pc:docMk/>
          <pc:sldMk cId="600792926" sldId="267"/>
        </pc:sldMkLst>
        <pc:spChg chg="add mod">
          <ac:chgData name="NGUYỄN HẢI ĐĂNG" userId="80c30424-fb04-46ab-8263-2a7dc309560f" providerId="ADAL" clId="{5541659B-70B5-43C8-BFC9-82DA4090CC1E}" dt="2021-06-06T14:26:17.266" v="937" actId="255"/>
          <ac:spMkLst>
            <pc:docMk/>
            <pc:sldMk cId="600792926" sldId="267"/>
            <ac:spMk id="2" creationId="{0B6AC67E-12D4-4BCB-8BE2-9AA2F40733FB}"/>
          </ac:spMkLst>
        </pc:spChg>
      </pc:sldChg>
      <pc:sldChg chg="addSp delSp modSp new add del mod modTransition">
        <pc:chgData name="NGUYỄN HẢI ĐĂNG" userId="80c30424-fb04-46ab-8263-2a7dc309560f" providerId="ADAL" clId="{5541659B-70B5-43C8-BFC9-82DA4090CC1E}" dt="2021-06-09T03:34:50.070" v="2972"/>
        <pc:sldMkLst>
          <pc:docMk/>
          <pc:sldMk cId="375251543" sldId="268"/>
        </pc:sldMkLst>
        <pc:spChg chg="del">
          <ac:chgData name="NGUYỄN HẢI ĐĂNG" userId="80c30424-fb04-46ab-8263-2a7dc309560f" providerId="ADAL" clId="{5541659B-70B5-43C8-BFC9-82DA4090CC1E}" dt="2021-06-06T14:26:42.863" v="940" actId="478"/>
          <ac:spMkLst>
            <pc:docMk/>
            <pc:sldMk cId="375251543" sldId="268"/>
            <ac:spMk id="2" creationId="{D4E5DD47-1467-46E0-AA9B-61FB779F3487}"/>
          </ac:spMkLst>
        </pc:spChg>
        <pc:spChg chg="del">
          <ac:chgData name="NGUYỄN HẢI ĐĂNG" userId="80c30424-fb04-46ab-8263-2a7dc309560f" providerId="ADAL" clId="{5541659B-70B5-43C8-BFC9-82DA4090CC1E}" dt="2021-06-06T14:26:45.580" v="941" actId="478"/>
          <ac:spMkLst>
            <pc:docMk/>
            <pc:sldMk cId="375251543" sldId="268"/>
            <ac:spMk id="3" creationId="{3421D2FE-93AC-40A6-B7C6-9C3F290C731F}"/>
          </ac:spMkLst>
        </pc:spChg>
        <pc:spChg chg="add mod">
          <ac:chgData name="NGUYỄN HẢI ĐĂNG" userId="80c30424-fb04-46ab-8263-2a7dc309560f" providerId="ADAL" clId="{5541659B-70B5-43C8-BFC9-82DA4090CC1E}" dt="2021-06-06T14:27:13.107" v="961" actId="20577"/>
          <ac:spMkLst>
            <pc:docMk/>
            <pc:sldMk cId="375251543" sldId="268"/>
            <ac:spMk id="4" creationId="{EF7B5B4C-1F82-4656-96A5-AD29D42F1464}"/>
          </ac:spMkLst>
        </pc:spChg>
      </pc:sldChg>
      <pc:sldChg chg="delSp add del mod">
        <pc:chgData name="NGUYỄN HẢI ĐĂNG" userId="80c30424-fb04-46ab-8263-2a7dc309560f" providerId="ADAL" clId="{5541659B-70B5-43C8-BFC9-82DA4090CC1E}" dt="2021-06-06T14:28:26.574" v="965" actId="47"/>
        <pc:sldMkLst>
          <pc:docMk/>
          <pc:sldMk cId="3979958521" sldId="269"/>
        </pc:sldMkLst>
        <pc:spChg chg="del">
          <ac:chgData name="NGUYỄN HẢI ĐĂNG" userId="80c30424-fb04-46ab-8263-2a7dc309560f" providerId="ADAL" clId="{5541659B-70B5-43C8-BFC9-82DA4090CC1E}" dt="2021-06-06T14:28:20.866" v="963" actId="478"/>
          <ac:spMkLst>
            <pc:docMk/>
            <pc:sldMk cId="3979958521" sldId="269"/>
            <ac:spMk id="4" creationId="{EF7B5B4C-1F82-4656-96A5-AD29D42F1464}"/>
          </ac:spMkLst>
        </pc:spChg>
      </pc:sldChg>
      <pc:sldChg chg="addSp delSp modSp new add del mod modTransition modClrScheme modAnim chgLayout">
        <pc:chgData name="NGUYỄN HẢI ĐĂNG" userId="80c30424-fb04-46ab-8263-2a7dc309560f" providerId="ADAL" clId="{5541659B-70B5-43C8-BFC9-82DA4090CC1E}" dt="2021-06-13T08:01:38.384" v="3609" actId="1076"/>
        <pc:sldMkLst>
          <pc:docMk/>
          <pc:sldMk cId="2804953233" sldId="270"/>
        </pc:sldMkLst>
        <pc:spChg chg="mod ord">
          <ac:chgData name="NGUYỄN HẢI ĐĂNG" userId="80c30424-fb04-46ab-8263-2a7dc309560f" providerId="ADAL" clId="{5541659B-70B5-43C8-BFC9-82DA4090CC1E}" dt="2021-06-06T14:28:42.813" v="985" actId="700"/>
          <ac:spMkLst>
            <pc:docMk/>
            <pc:sldMk cId="2804953233" sldId="270"/>
            <ac:spMk id="2" creationId="{6944231C-83D2-4BDD-8297-2E01A0C5F837}"/>
          </ac:spMkLst>
        </pc:spChg>
        <pc:spChg chg="del mod ord">
          <ac:chgData name="NGUYỄN HẢI ĐĂNG" userId="80c30424-fb04-46ab-8263-2a7dc309560f" providerId="ADAL" clId="{5541659B-70B5-43C8-BFC9-82DA4090CC1E}" dt="2021-06-06T14:28:42.813" v="985" actId="700"/>
          <ac:spMkLst>
            <pc:docMk/>
            <pc:sldMk cId="2804953233" sldId="270"/>
            <ac:spMk id="3" creationId="{AD27E822-90E5-48BD-9E19-EA0B517ED903}"/>
          </ac:spMkLst>
        </pc:spChg>
        <pc:spChg chg="add mod ord">
          <ac:chgData name="NGUYỄN HẢI ĐĂNG" userId="80c30424-fb04-46ab-8263-2a7dc309560f" providerId="ADAL" clId="{5541659B-70B5-43C8-BFC9-82DA4090CC1E}" dt="2021-06-13T07:39:28.365" v="3584" actId="20577"/>
          <ac:spMkLst>
            <pc:docMk/>
            <pc:sldMk cId="2804953233" sldId="270"/>
            <ac:spMk id="4" creationId="{8B2E76A1-D120-4A5D-A72F-C87A2163FBEF}"/>
          </ac:spMkLst>
        </pc:spChg>
        <pc:spChg chg="add del mod ord">
          <ac:chgData name="NGUYỄN HẢI ĐĂNG" userId="80c30424-fb04-46ab-8263-2a7dc309560f" providerId="ADAL" clId="{5541659B-70B5-43C8-BFC9-82DA4090CC1E}" dt="2021-06-06T14:32:42.163" v="1429"/>
          <ac:spMkLst>
            <pc:docMk/>
            <pc:sldMk cId="2804953233" sldId="270"/>
            <ac:spMk id="5" creationId="{94CF1483-1A7A-4210-9375-DF983B46C049}"/>
          </ac:spMkLst>
        </pc:spChg>
        <pc:picChg chg="add mod">
          <ac:chgData name="NGUYỄN HẢI ĐĂNG" userId="80c30424-fb04-46ab-8263-2a7dc309560f" providerId="ADAL" clId="{5541659B-70B5-43C8-BFC9-82DA4090CC1E}" dt="2021-06-13T08:01:37.935" v="3608" actId="1076"/>
          <ac:picMkLst>
            <pc:docMk/>
            <pc:sldMk cId="2804953233" sldId="270"/>
            <ac:picMk id="3" creationId="{4B85428F-79C1-4F64-B12A-6BA0B0DA2325}"/>
          </ac:picMkLst>
        </pc:picChg>
        <pc:picChg chg="add mod">
          <ac:chgData name="NGUYỄN HẢI ĐĂNG" userId="80c30424-fb04-46ab-8263-2a7dc309560f" providerId="ADAL" clId="{5541659B-70B5-43C8-BFC9-82DA4090CC1E}" dt="2021-06-13T08:01:38.384" v="3609" actId="1076"/>
          <ac:picMkLst>
            <pc:docMk/>
            <pc:sldMk cId="2804953233" sldId="270"/>
            <ac:picMk id="5" creationId="{FA760E39-78E2-4318-B685-002FEC780DBD}"/>
          </ac:picMkLst>
        </pc:picChg>
        <pc:picChg chg="add mod">
          <ac:chgData name="NGUYỄN HẢI ĐĂNG" userId="80c30424-fb04-46ab-8263-2a7dc309560f" providerId="ADAL" clId="{5541659B-70B5-43C8-BFC9-82DA4090CC1E}" dt="2021-06-06T14:32:42.163" v="1429"/>
          <ac:picMkLst>
            <pc:docMk/>
            <pc:sldMk cId="2804953233" sldId="270"/>
            <ac:picMk id="6" creationId="{8DB9F8AE-2619-4244-8464-5F1D838353C2}"/>
          </ac:picMkLst>
        </pc:picChg>
        <pc:picChg chg="add mod">
          <ac:chgData name="NGUYỄN HẢI ĐĂNG" userId="80c30424-fb04-46ab-8263-2a7dc309560f" providerId="ADAL" clId="{5541659B-70B5-43C8-BFC9-82DA4090CC1E}" dt="2021-06-06T14:36:10.623" v="1847" actId="14100"/>
          <ac:picMkLst>
            <pc:docMk/>
            <pc:sldMk cId="2804953233" sldId="270"/>
            <ac:picMk id="7" creationId="{F69EFCFF-69BD-425D-8680-A46F8BC6D230}"/>
          </ac:picMkLst>
        </pc:picChg>
        <pc:picChg chg="add mod">
          <ac:chgData name="NGUYỄN HẢI ĐĂNG" userId="80c30424-fb04-46ab-8263-2a7dc309560f" providerId="ADAL" clId="{5541659B-70B5-43C8-BFC9-82DA4090CC1E}" dt="2021-06-06T14:37:47.602" v="1952" actId="14100"/>
          <ac:picMkLst>
            <pc:docMk/>
            <pc:sldMk cId="2804953233" sldId="270"/>
            <ac:picMk id="8" creationId="{A9E93A4A-E17A-4BDC-97B4-5DE31B7997EF}"/>
          </ac:picMkLst>
        </pc:picChg>
        <pc:picChg chg="add mod">
          <ac:chgData name="NGUYỄN HẢI ĐĂNG" userId="80c30424-fb04-46ab-8263-2a7dc309560f" providerId="ADAL" clId="{5541659B-70B5-43C8-BFC9-82DA4090CC1E}" dt="2021-06-13T07:56:30.051" v="3586" actId="1076"/>
          <ac:picMkLst>
            <pc:docMk/>
            <pc:sldMk cId="2804953233" sldId="270"/>
            <ac:picMk id="9" creationId="{686B2096-662D-4A0E-9F6C-8FC2B275214F}"/>
          </ac:picMkLst>
        </pc:picChg>
      </pc:sldChg>
      <pc:sldChg chg="new del">
        <pc:chgData name="NGUYỄN HẢI ĐĂNG" userId="80c30424-fb04-46ab-8263-2a7dc309560f" providerId="ADAL" clId="{5541659B-70B5-43C8-BFC9-82DA4090CC1E}" dt="2021-06-06T14:28:44.212" v="986" actId="47"/>
        <pc:sldMkLst>
          <pc:docMk/>
          <pc:sldMk cId="790621638" sldId="271"/>
        </pc:sldMkLst>
      </pc:sldChg>
      <pc:sldChg chg="addSp delSp modSp new mod modTransition">
        <pc:chgData name="NGUYỄN HẢI ĐĂNG" userId="80c30424-fb04-46ab-8263-2a7dc309560f" providerId="ADAL" clId="{5541659B-70B5-43C8-BFC9-82DA4090CC1E}" dt="2021-06-09T03:34:50.070" v="2972"/>
        <pc:sldMkLst>
          <pc:docMk/>
          <pc:sldMk cId="2122845355" sldId="271"/>
        </pc:sldMkLst>
        <pc:spChg chg="del">
          <ac:chgData name="NGUYỄN HẢI ĐĂNG" userId="80c30424-fb04-46ab-8263-2a7dc309560f" providerId="ADAL" clId="{5541659B-70B5-43C8-BFC9-82DA4090CC1E}" dt="2021-06-09T01:24:08.469" v="2190" actId="478"/>
          <ac:spMkLst>
            <pc:docMk/>
            <pc:sldMk cId="2122845355" sldId="271"/>
            <ac:spMk id="2" creationId="{13880C13-1EAA-45D1-B4EE-F7E48343606D}"/>
          </ac:spMkLst>
        </pc:spChg>
        <pc:spChg chg="del">
          <ac:chgData name="NGUYỄN HẢI ĐĂNG" userId="80c30424-fb04-46ab-8263-2a7dc309560f" providerId="ADAL" clId="{5541659B-70B5-43C8-BFC9-82DA4090CC1E}" dt="2021-06-09T01:24:09.736" v="2191" actId="478"/>
          <ac:spMkLst>
            <pc:docMk/>
            <pc:sldMk cId="2122845355" sldId="271"/>
            <ac:spMk id="3" creationId="{D323BF67-F70C-4E90-B9A1-8F70B382F4B5}"/>
          </ac:spMkLst>
        </pc:spChg>
        <pc:spChg chg="del">
          <ac:chgData name="NGUYỄN HẢI ĐĂNG" userId="80c30424-fb04-46ab-8263-2a7dc309560f" providerId="ADAL" clId="{5541659B-70B5-43C8-BFC9-82DA4090CC1E}" dt="2021-06-09T01:24:10.868" v="2192" actId="478"/>
          <ac:spMkLst>
            <pc:docMk/>
            <pc:sldMk cId="2122845355" sldId="271"/>
            <ac:spMk id="4" creationId="{3E0128E0-B867-46A9-8311-B1AA0F94B61D}"/>
          </ac:spMkLst>
        </pc:spChg>
        <pc:spChg chg="add del mod">
          <ac:chgData name="NGUYỄN HẢI ĐĂNG" userId="80c30424-fb04-46ab-8263-2a7dc309560f" providerId="ADAL" clId="{5541659B-70B5-43C8-BFC9-82DA4090CC1E}" dt="2021-06-09T01:24:22.418" v="2195" actId="478"/>
          <ac:spMkLst>
            <pc:docMk/>
            <pc:sldMk cId="2122845355" sldId="271"/>
            <ac:spMk id="5" creationId="{15298A6A-4943-4AA7-A6BE-A07F26CF1EE3}"/>
          </ac:spMkLst>
        </pc:spChg>
        <pc:spChg chg="add mod">
          <ac:chgData name="NGUYỄN HẢI ĐĂNG" userId="80c30424-fb04-46ab-8263-2a7dc309560f" providerId="ADAL" clId="{5541659B-70B5-43C8-BFC9-82DA4090CC1E}" dt="2021-06-09T01:24:30.432" v="2219" actId="20577"/>
          <ac:spMkLst>
            <pc:docMk/>
            <pc:sldMk cId="2122845355" sldId="271"/>
            <ac:spMk id="6" creationId="{408772FB-17CF-45E2-B674-B8D87D6AC80D}"/>
          </ac:spMkLst>
        </pc:spChg>
      </pc:sldChg>
      <pc:sldChg chg="addSp delSp modSp new mod modTransition modClrScheme modAnim chgLayout">
        <pc:chgData name="NGUYỄN HẢI ĐĂNG" userId="80c30424-fb04-46ab-8263-2a7dc309560f" providerId="ADAL" clId="{5541659B-70B5-43C8-BFC9-82DA4090CC1E}" dt="2021-06-13T08:16:49.949" v="3896" actId="20577"/>
        <pc:sldMkLst>
          <pc:docMk/>
          <pc:sldMk cId="3606969548" sldId="272"/>
        </pc:sldMkLst>
        <pc:spChg chg="mod ord">
          <ac:chgData name="NGUYỄN HẢI ĐĂNG" userId="80c30424-fb04-46ab-8263-2a7dc309560f" providerId="ADAL" clId="{5541659B-70B5-43C8-BFC9-82DA4090CC1E}" dt="2021-06-09T02:56:33.304" v="2254" actId="1076"/>
          <ac:spMkLst>
            <pc:docMk/>
            <pc:sldMk cId="3606969548" sldId="272"/>
            <ac:spMk id="2" creationId="{DCB69538-5E86-4D96-B52E-BB16BC0D2DDD}"/>
          </ac:spMkLst>
        </pc:spChg>
        <pc:spChg chg="del">
          <ac:chgData name="NGUYỄN HẢI ĐĂNG" userId="80c30424-fb04-46ab-8263-2a7dc309560f" providerId="ADAL" clId="{5541659B-70B5-43C8-BFC9-82DA4090CC1E}" dt="2021-06-09T02:55:56.135" v="2248"/>
          <ac:spMkLst>
            <pc:docMk/>
            <pc:sldMk cId="3606969548" sldId="272"/>
            <ac:spMk id="3" creationId="{97439B35-E90E-4A4D-940E-C7C5E17EA376}"/>
          </ac:spMkLst>
        </pc:spChg>
        <pc:spChg chg="del">
          <ac:chgData name="NGUYỄN HẢI ĐĂNG" userId="80c30424-fb04-46ab-8263-2a7dc309560f" providerId="ADAL" clId="{5541659B-70B5-43C8-BFC9-82DA4090CC1E}" dt="2021-06-09T02:56:17.179" v="2252" actId="700"/>
          <ac:spMkLst>
            <pc:docMk/>
            <pc:sldMk cId="3606969548" sldId="272"/>
            <ac:spMk id="4" creationId="{2935F30C-8313-4C2D-B160-3E339718558E}"/>
          </ac:spMkLst>
        </pc:spChg>
        <pc:spChg chg="add mod">
          <ac:chgData name="NGUYỄN HẢI ĐĂNG" userId="80c30424-fb04-46ab-8263-2a7dc309560f" providerId="ADAL" clId="{5541659B-70B5-43C8-BFC9-82DA4090CC1E}" dt="2021-06-13T08:16:49.949" v="3896" actId="20577"/>
          <ac:spMkLst>
            <pc:docMk/>
            <pc:sldMk cId="3606969548" sldId="272"/>
            <ac:spMk id="6" creationId="{4E598727-203E-4BE3-B283-78ACAC9A9951}"/>
          </ac:spMkLst>
        </pc:spChg>
        <pc:picChg chg="add mod">
          <ac:chgData name="NGUYỄN HẢI ĐĂNG" userId="80c30424-fb04-46ab-8263-2a7dc309560f" providerId="ADAL" clId="{5541659B-70B5-43C8-BFC9-82DA4090CC1E}" dt="2021-06-13T08:08:25.712" v="3867" actId="14100"/>
          <ac:picMkLst>
            <pc:docMk/>
            <pc:sldMk cId="3606969548" sldId="272"/>
            <ac:picMk id="3" creationId="{EEB072E1-C629-4CB5-A679-50D96F8AC504}"/>
          </ac:picMkLst>
        </pc:picChg>
        <pc:picChg chg="add mod ord">
          <ac:chgData name="NGUYỄN HẢI ĐĂNG" userId="80c30424-fb04-46ab-8263-2a7dc309560f" providerId="ADAL" clId="{5541659B-70B5-43C8-BFC9-82DA4090CC1E}" dt="2021-06-09T02:59:53.708" v="2458" actId="1076"/>
          <ac:picMkLst>
            <pc:docMk/>
            <pc:sldMk cId="3606969548" sldId="272"/>
            <ac:picMk id="5" creationId="{D422A212-8B5A-4E9D-B579-B65977BBC41D}"/>
          </ac:picMkLst>
        </pc:picChg>
        <pc:picChg chg="add mod">
          <ac:chgData name="NGUYỄN HẢI ĐĂNG" userId="80c30424-fb04-46ab-8263-2a7dc309560f" providerId="ADAL" clId="{5541659B-70B5-43C8-BFC9-82DA4090CC1E}" dt="2021-06-09T02:59:53.876" v="2459" actId="1076"/>
          <ac:picMkLst>
            <pc:docMk/>
            <pc:sldMk cId="3606969548" sldId="272"/>
            <ac:picMk id="7" creationId="{2C9D3911-B6A3-4201-9365-CA046750C29F}"/>
          </ac:picMkLst>
        </pc:picChg>
        <pc:cxnChg chg="add mod ord">
          <ac:chgData name="NGUYỄN HẢI ĐĂNG" userId="80c30424-fb04-46ab-8263-2a7dc309560f" providerId="ADAL" clId="{5541659B-70B5-43C8-BFC9-82DA4090CC1E}" dt="2021-06-09T02:59:59.945" v="2461" actId="171"/>
          <ac:cxnSpMkLst>
            <pc:docMk/>
            <pc:sldMk cId="3606969548" sldId="272"/>
            <ac:cxnSpMk id="9" creationId="{9C2F9F52-0094-4957-94E6-426EEC0B4257}"/>
          </ac:cxnSpMkLst>
        </pc:cxnChg>
      </pc:sldChg>
      <pc:sldChg chg="addSp delSp modSp add mod modTransition delAnim modAnim">
        <pc:chgData name="NGUYỄN HẢI ĐĂNG" userId="80c30424-fb04-46ab-8263-2a7dc309560f" providerId="ADAL" clId="{5541659B-70B5-43C8-BFC9-82DA4090CC1E}" dt="2021-06-13T08:16:36.635" v="3895" actId="20577"/>
        <pc:sldMkLst>
          <pc:docMk/>
          <pc:sldMk cId="888786138" sldId="273"/>
        </pc:sldMkLst>
        <pc:spChg chg="mod">
          <ac:chgData name="NGUYỄN HẢI ĐĂNG" userId="80c30424-fb04-46ab-8263-2a7dc309560f" providerId="ADAL" clId="{5541659B-70B5-43C8-BFC9-82DA4090CC1E}" dt="2021-06-13T08:16:36.635" v="3895" actId="20577"/>
          <ac:spMkLst>
            <pc:docMk/>
            <pc:sldMk cId="888786138" sldId="273"/>
            <ac:spMk id="6" creationId="{4E598727-203E-4BE3-B283-78ACAC9A9951}"/>
          </ac:spMkLst>
        </pc:spChg>
        <pc:picChg chg="add mod">
          <ac:chgData name="NGUYỄN HẢI ĐĂNG" userId="80c30424-fb04-46ab-8263-2a7dc309560f" providerId="ADAL" clId="{5541659B-70B5-43C8-BFC9-82DA4090CC1E}" dt="2021-06-09T03:08:12.871" v="2576" actId="14100"/>
          <ac:picMkLst>
            <pc:docMk/>
            <pc:sldMk cId="888786138" sldId="273"/>
            <ac:picMk id="3" creationId="{A6AFAC5F-2286-4594-9E72-8A5474DC7045}"/>
          </ac:picMkLst>
        </pc:picChg>
        <pc:picChg chg="add mod">
          <ac:chgData name="NGUYỄN HẢI ĐĂNG" userId="80c30424-fb04-46ab-8263-2a7dc309560f" providerId="ADAL" clId="{5541659B-70B5-43C8-BFC9-82DA4090CC1E}" dt="2021-06-13T08:10:48.779" v="3872" actId="1076"/>
          <ac:picMkLst>
            <pc:docMk/>
            <pc:sldMk cId="888786138" sldId="273"/>
            <ac:picMk id="4" creationId="{E4C451E6-325A-445A-9409-8CF2D3453177}"/>
          </ac:picMkLst>
        </pc:picChg>
        <pc:picChg chg="del">
          <ac:chgData name="NGUYỄN HẢI ĐĂNG" userId="80c30424-fb04-46ab-8263-2a7dc309560f" providerId="ADAL" clId="{5541659B-70B5-43C8-BFC9-82DA4090CC1E}" dt="2021-06-09T03:05:51.223" v="2463" actId="478"/>
          <ac:picMkLst>
            <pc:docMk/>
            <pc:sldMk cId="888786138" sldId="273"/>
            <ac:picMk id="7" creationId="{2C9D3911-B6A3-4201-9365-CA046750C29F}"/>
          </ac:picMkLst>
        </pc:picChg>
        <pc:picChg chg="add mod">
          <ac:chgData name="NGUYỄN HẢI ĐĂNG" userId="80c30424-fb04-46ab-8263-2a7dc309560f" providerId="ADAL" clId="{5541659B-70B5-43C8-BFC9-82DA4090CC1E}" dt="2021-06-13T08:13:54.726" v="3879" actId="1076"/>
          <ac:picMkLst>
            <pc:docMk/>
            <pc:sldMk cId="888786138" sldId="273"/>
            <ac:picMk id="7" creationId="{396CB79C-392D-4BC4-8558-EECBC3793961}"/>
          </ac:picMkLst>
        </pc:picChg>
        <pc:picChg chg="add del">
          <ac:chgData name="NGUYỄN HẢI ĐĂNG" userId="80c30424-fb04-46ab-8263-2a7dc309560f" providerId="ADAL" clId="{5541659B-70B5-43C8-BFC9-82DA4090CC1E}" dt="2021-06-09T03:12:41.528" v="2592" actId="478"/>
          <ac:picMkLst>
            <pc:docMk/>
            <pc:sldMk cId="888786138" sldId="273"/>
            <ac:picMk id="8" creationId="{54712B16-9BC4-4AA0-8ABB-2DC36F7E9CC0}"/>
          </ac:picMkLst>
        </pc:picChg>
        <pc:picChg chg="add mod">
          <ac:chgData name="NGUYỄN HẢI ĐĂNG" userId="80c30424-fb04-46ab-8263-2a7dc309560f" providerId="ADAL" clId="{5541659B-70B5-43C8-BFC9-82DA4090CC1E}" dt="2021-06-13T08:15:14.665" v="3888" actId="14100"/>
          <ac:picMkLst>
            <pc:docMk/>
            <pc:sldMk cId="888786138" sldId="273"/>
            <ac:picMk id="8" creationId="{5B1C83CC-B100-48BC-A00B-68CCD861FE35}"/>
          </ac:picMkLst>
        </pc:picChg>
        <pc:picChg chg="add mod">
          <ac:chgData name="NGUYỄN HẢI ĐĂNG" userId="80c30424-fb04-46ab-8263-2a7dc309560f" providerId="ADAL" clId="{5541659B-70B5-43C8-BFC9-82DA4090CC1E}" dt="2021-06-13T08:15:30.924" v="3890" actId="1076"/>
          <ac:picMkLst>
            <pc:docMk/>
            <pc:sldMk cId="888786138" sldId="273"/>
            <ac:picMk id="10" creationId="{97CD9394-5CA1-477D-A88E-AA312F8D9433}"/>
          </ac:picMkLst>
        </pc:picChg>
        <pc:cxnChg chg="mod">
          <ac:chgData name="NGUYỄN HẢI ĐĂNG" userId="80c30424-fb04-46ab-8263-2a7dc309560f" providerId="ADAL" clId="{5541659B-70B5-43C8-BFC9-82DA4090CC1E}" dt="2021-06-09T03:05:54.620" v="2472" actId="1036"/>
          <ac:cxnSpMkLst>
            <pc:docMk/>
            <pc:sldMk cId="888786138" sldId="273"/>
            <ac:cxnSpMk id="9" creationId="{9C2F9F52-0094-4957-94E6-426EEC0B4257}"/>
          </ac:cxnSpMkLst>
        </pc:cxnChg>
      </pc:sldChg>
      <pc:sldChg chg="addSp delSp modSp new mod modTransition modClrScheme chgLayout">
        <pc:chgData name="NGUYỄN HẢI ĐĂNG" userId="80c30424-fb04-46ab-8263-2a7dc309560f" providerId="ADAL" clId="{5541659B-70B5-43C8-BFC9-82DA4090CC1E}" dt="2021-06-09T03:34:50.070" v="2972"/>
        <pc:sldMkLst>
          <pc:docMk/>
          <pc:sldMk cId="1729257644" sldId="274"/>
        </pc:sldMkLst>
        <pc:spChg chg="mod ord">
          <ac:chgData name="NGUYỄN HẢI ĐĂNG" userId="80c30424-fb04-46ab-8263-2a7dc309560f" providerId="ADAL" clId="{5541659B-70B5-43C8-BFC9-82DA4090CC1E}" dt="2021-06-09T03:14:27.058" v="2762" actId="700"/>
          <ac:spMkLst>
            <pc:docMk/>
            <pc:sldMk cId="1729257644" sldId="274"/>
            <ac:spMk id="2" creationId="{2064DF9A-12EF-4BCE-9CD0-5173E36514F1}"/>
          </ac:spMkLst>
        </pc:spChg>
        <pc:spChg chg="del mod ord">
          <ac:chgData name="NGUYỄN HẢI ĐĂNG" userId="80c30424-fb04-46ab-8263-2a7dc309560f" providerId="ADAL" clId="{5541659B-70B5-43C8-BFC9-82DA4090CC1E}" dt="2021-06-09T03:13:53.377" v="2751" actId="700"/>
          <ac:spMkLst>
            <pc:docMk/>
            <pc:sldMk cId="1729257644" sldId="274"/>
            <ac:spMk id="3" creationId="{0B00385C-E184-400A-8C85-2D5EC4DDFE0F}"/>
          </ac:spMkLst>
        </pc:spChg>
        <pc:spChg chg="add del mod ord">
          <ac:chgData name="NGUYỄN HẢI ĐĂNG" userId="80c30424-fb04-46ab-8263-2a7dc309560f" providerId="ADAL" clId="{5541659B-70B5-43C8-BFC9-82DA4090CC1E}" dt="2021-06-09T03:14:13.018" v="2757"/>
          <ac:spMkLst>
            <pc:docMk/>
            <pc:sldMk cId="1729257644" sldId="274"/>
            <ac:spMk id="4" creationId="{ED8C68DF-3C93-447E-9D18-3A6ED67282E1}"/>
          </ac:spMkLst>
        </pc:spChg>
        <pc:spChg chg="add del mod ord">
          <ac:chgData name="NGUYỄN HẢI ĐĂNG" userId="80c30424-fb04-46ab-8263-2a7dc309560f" providerId="ADAL" clId="{5541659B-70B5-43C8-BFC9-82DA4090CC1E}" dt="2021-06-09T03:14:27.058" v="2762" actId="700"/>
          <ac:spMkLst>
            <pc:docMk/>
            <pc:sldMk cId="1729257644" sldId="274"/>
            <ac:spMk id="5" creationId="{596458DD-8DCC-4976-A8A9-65C3E6D3938B}"/>
          </ac:spMkLst>
        </pc:spChg>
        <pc:spChg chg="add mod ord">
          <ac:chgData name="NGUYỄN HẢI ĐĂNG" userId="80c30424-fb04-46ab-8263-2a7dc309560f" providerId="ADAL" clId="{5541659B-70B5-43C8-BFC9-82DA4090CC1E}" dt="2021-06-09T03:29:11.358" v="2771"/>
          <ac:spMkLst>
            <pc:docMk/>
            <pc:sldMk cId="1729257644" sldId="274"/>
            <ac:spMk id="7" creationId="{67857237-3974-48D5-953B-9945FFC8ACEA}"/>
          </ac:spMkLst>
        </pc:spChg>
        <pc:graphicFrameChg chg="add del mod">
          <ac:chgData name="NGUYỄN HẢI ĐĂNG" userId="80c30424-fb04-46ab-8263-2a7dc309560f" providerId="ADAL" clId="{5541659B-70B5-43C8-BFC9-82DA4090CC1E}" dt="2021-06-09T03:29:11.225" v="2769"/>
          <ac:graphicFrameMkLst>
            <pc:docMk/>
            <pc:sldMk cId="1729257644" sldId="274"/>
            <ac:graphicFrameMk id="8" creationId="{0E256561-7DD9-463A-AD2E-43CB4CC7B8DD}"/>
          </ac:graphicFrameMkLst>
        </pc:graphicFrameChg>
        <pc:picChg chg="add mod ord">
          <ac:chgData name="NGUYỄN HẢI ĐĂNG" userId="80c30424-fb04-46ab-8263-2a7dc309560f" providerId="ADAL" clId="{5541659B-70B5-43C8-BFC9-82DA4090CC1E}" dt="2021-06-09T03:29:19.121" v="2772" actId="1076"/>
          <ac:picMkLst>
            <pc:docMk/>
            <pc:sldMk cId="1729257644" sldId="274"/>
            <ac:picMk id="6" creationId="{BE212292-DC6F-4A4C-BD07-82924EFF6DFD}"/>
          </ac:picMkLst>
        </pc:picChg>
      </pc:sldChg>
      <pc:sldChg chg="new del">
        <pc:chgData name="NGUYỄN HẢI ĐĂNG" userId="80c30424-fb04-46ab-8263-2a7dc309560f" providerId="ADAL" clId="{5541659B-70B5-43C8-BFC9-82DA4090CC1E}" dt="2021-06-09T03:14:24.941" v="2761" actId="680"/>
        <pc:sldMkLst>
          <pc:docMk/>
          <pc:sldMk cId="441630556" sldId="275"/>
        </pc:sldMkLst>
      </pc:sldChg>
      <pc:sldChg chg="addSp delSp modSp add mod modTransition delAnim modAnim">
        <pc:chgData name="NGUYỄN HẢI ĐĂNG" userId="80c30424-fb04-46ab-8263-2a7dc309560f" providerId="ADAL" clId="{5541659B-70B5-43C8-BFC9-82DA4090CC1E}" dt="2021-06-09T03:34:50.070" v="2972"/>
        <pc:sldMkLst>
          <pc:docMk/>
          <pc:sldMk cId="1507183363" sldId="275"/>
        </pc:sldMkLst>
        <pc:spChg chg="mod">
          <ac:chgData name="NGUYỄN HẢI ĐĂNG" userId="80c30424-fb04-46ab-8263-2a7dc309560f" providerId="ADAL" clId="{5541659B-70B5-43C8-BFC9-82DA4090CC1E}" dt="2021-06-09T03:31:44.184" v="2873" actId="20577"/>
          <ac:spMkLst>
            <pc:docMk/>
            <pc:sldMk cId="1507183363" sldId="275"/>
            <ac:spMk id="6" creationId="{4E598727-203E-4BE3-B283-78ACAC9A9951}"/>
          </ac:spMkLst>
        </pc:spChg>
        <pc:picChg chg="del">
          <ac:chgData name="NGUYỄN HẢI ĐĂNG" userId="80c30424-fb04-46ab-8263-2a7dc309560f" providerId="ADAL" clId="{5541659B-70B5-43C8-BFC9-82DA4090CC1E}" dt="2021-06-09T03:30:39.562" v="2775" actId="478"/>
          <ac:picMkLst>
            <pc:docMk/>
            <pc:sldMk cId="1507183363" sldId="275"/>
            <ac:picMk id="3" creationId="{A6AFAC5F-2286-4594-9E72-8A5474DC7045}"/>
          </ac:picMkLst>
        </pc:picChg>
        <pc:picChg chg="del">
          <ac:chgData name="NGUYỄN HẢI ĐĂNG" userId="80c30424-fb04-46ab-8263-2a7dc309560f" providerId="ADAL" clId="{5541659B-70B5-43C8-BFC9-82DA4090CC1E}" dt="2021-06-09T03:30:38.535" v="2774" actId="478"/>
          <ac:picMkLst>
            <pc:docMk/>
            <pc:sldMk cId="1507183363" sldId="275"/>
            <ac:picMk id="4" creationId="{E4C451E6-325A-445A-9409-8CF2D3453177}"/>
          </ac:picMkLst>
        </pc:picChg>
        <pc:picChg chg="mod">
          <ac:chgData name="NGUYỄN HẢI ĐĂNG" userId="80c30424-fb04-46ab-8263-2a7dc309560f" providerId="ADAL" clId="{5541659B-70B5-43C8-BFC9-82DA4090CC1E}" dt="2021-06-09T03:32:43.766" v="2886" actId="14100"/>
          <ac:picMkLst>
            <pc:docMk/>
            <pc:sldMk cId="1507183363" sldId="275"/>
            <ac:picMk id="5" creationId="{D422A212-8B5A-4E9D-B579-B65977BBC41D}"/>
          </ac:picMkLst>
        </pc:picChg>
        <pc:picChg chg="add del mod">
          <ac:chgData name="NGUYỄN HẢI ĐĂNG" userId="80c30424-fb04-46ab-8263-2a7dc309560f" providerId="ADAL" clId="{5541659B-70B5-43C8-BFC9-82DA4090CC1E}" dt="2021-06-09T03:32:17.249" v="2880" actId="478"/>
          <ac:picMkLst>
            <pc:docMk/>
            <pc:sldMk cId="1507183363" sldId="275"/>
            <ac:picMk id="7" creationId="{8D4E37AB-7E93-4AEC-A821-63456D3FD6C5}"/>
          </ac:picMkLst>
        </pc:picChg>
        <pc:picChg chg="add mod">
          <ac:chgData name="NGUYỄN HẢI ĐĂNG" userId="80c30424-fb04-46ab-8263-2a7dc309560f" providerId="ADAL" clId="{5541659B-70B5-43C8-BFC9-82DA4090CC1E}" dt="2021-06-09T03:34:23.186" v="2969" actId="1036"/>
          <ac:picMkLst>
            <pc:docMk/>
            <pc:sldMk cId="1507183363" sldId="275"/>
            <ac:picMk id="8" creationId="{8BABCBE6-4393-470C-B40D-FBE2916B1DEF}"/>
          </ac:picMkLst>
        </pc:picChg>
        <pc:cxnChg chg="mod">
          <ac:chgData name="NGUYỄN HẢI ĐĂNG" userId="80c30424-fb04-46ab-8263-2a7dc309560f" providerId="ADAL" clId="{5541659B-70B5-43C8-BFC9-82DA4090CC1E}" dt="2021-06-09T03:31:27.485" v="2783" actId="1036"/>
          <ac:cxnSpMkLst>
            <pc:docMk/>
            <pc:sldMk cId="1507183363" sldId="275"/>
            <ac:cxnSpMk id="9" creationId="{9C2F9F52-0094-4957-94E6-426EEC0B4257}"/>
          </ac:cxnSpMkLst>
        </pc:cxnChg>
      </pc:sldChg>
      <pc:sldChg chg="new del">
        <pc:chgData name="NGUYỄN HẢI ĐĂNG" userId="80c30424-fb04-46ab-8263-2a7dc309560f" providerId="ADAL" clId="{5541659B-70B5-43C8-BFC9-82DA4090CC1E}" dt="2021-06-09T03:13:42.782" v="2748" actId="680"/>
        <pc:sldMkLst>
          <pc:docMk/>
          <pc:sldMk cId="2500702589" sldId="275"/>
        </pc:sldMkLst>
      </pc:sldChg>
      <pc:sldChg chg="new del">
        <pc:chgData name="NGUYỄN HẢI ĐĂNG" userId="80c30424-fb04-46ab-8263-2a7dc309560f" providerId="ADAL" clId="{5541659B-70B5-43C8-BFC9-82DA4090CC1E}" dt="2021-06-09T03:13:50.667" v="2750" actId="680"/>
        <pc:sldMkLst>
          <pc:docMk/>
          <pc:sldMk cId="2997021755" sldId="275"/>
        </pc:sldMkLst>
      </pc:sldChg>
      <pc:sldChg chg="addSp delSp modSp add mod modTransition modAnim">
        <pc:chgData name="NGUYỄN HẢI ĐĂNG" userId="80c30424-fb04-46ab-8263-2a7dc309560f" providerId="ADAL" clId="{5541659B-70B5-43C8-BFC9-82DA4090CC1E}" dt="2021-06-09T03:35:39.137" v="2978"/>
        <pc:sldMkLst>
          <pc:docMk/>
          <pc:sldMk cId="1132638891" sldId="276"/>
        </pc:sldMkLst>
        <pc:spChg chg="mod">
          <ac:chgData name="NGUYỄN HẢI ĐĂNG" userId="80c30424-fb04-46ab-8263-2a7dc309560f" providerId="ADAL" clId="{5541659B-70B5-43C8-BFC9-82DA4090CC1E}" dt="2021-06-09T03:33:16.751" v="2946" actId="20577"/>
          <ac:spMkLst>
            <pc:docMk/>
            <pc:sldMk cId="1132638891" sldId="276"/>
            <ac:spMk id="6" creationId="{4E598727-203E-4BE3-B283-78ACAC9A9951}"/>
          </ac:spMkLst>
        </pc:spChg>
        <pc:picChg chg="add mod">
          <ac:chgData name="NGUYỄN HẢI ĐĂNG" userId="80c30424-fb04-46ab-8263-2a7dc309560f" providerId="ADAL" clId="{5541659B-70B5-43C8-BFC9-82DA4090CC1E}" dt="2021-06-09T03:33:42.604" v="2950" actId="14100"/>
          <ac:picMkLst>
            <pc:docMk/>
            <pc:sldMk cId="1132638891" sldId="276"/>
            <ac:picMk id="3" creationId="{09D953E0-9554-438D-9879-4C89FB0C6D42}"/>
          </ac:picMkLst>
        </pc:picChg>
        <pc:picChg chg="add del">
          <ac:chgData name="NGUYỄN HẢI ĐĂNG" userId="80c30424-fb04-46ab-8263-2a7dc309560f" providerId="ADAL" clId="{5541659B-70B5-43C8-BFC9-82DA4090CC1E}" dt="2021-06-09T03:35:39.137" v="2978"/>
          <ac:picMkLst>
            <pc:docMk/>
            <pc:sldMk cId="1132638891" sldId="276"/>
            <ac:picMk id="4" creationId="{EB4DFFF8-5356-4384-988D-D21848A9A028}"/>
          </ac:picMkLst>
        </pc:picChg>
        <pc:picChg chg="add del mod">
          <ac:chgData name="NGUYỄN HẢI ĐĂNG" userId="80c30424-fb04-46ab-8263-2a7dc309560f" providerId="ADAL" clId="{5541659B-70B5-43C8-BFC9-82DA4090CC1E}" dt="2021-06-09T03:35:36.664" v="2977"/>
          <ac:picMkLst>
            <pc:docMk/>
            <pc:sldMk cId="1132638891" sldId="276"/>
            <ac:picMk id="7" creationId="{60961C9D-77FE-4BAC-814E-C14BE2C335C9}"/>
          </ac:picMkLst>
        </pc:picChg>
        <pc:picChg chg="del">
          <ac:chgData name="NGUYỄN HẢI ĐĂNG" userId="80c30424-fb04-46ab-8263-2a7dc309560f" providerId="ADAL" clId="{5541659B-70B5-43C8-BFC9-82DA4090CC1E}" dt="2021-06-09T03:33:02.149" v="2889" actId="478"/>
          <ac:picMkLst>
            <pc:docMk/>
            <pc:sldMk cId="1132638891" sldId="276"/>
            <ac:picMk id="8" creationId="{8BABCBE6-4393-470C-B40D-FBE2916B1DEF}"/>
          </ac:picMkLst>
        </pc:picChg>
        <pc:cxnChg chg="mod">
          <ac:chgData name="NGUYỄN HẢI ĐĂNG" userId="80c30424-fb04-46ab-8263-2a7dc309560f" providerId="ADAL" clId="{5541659B-70B5-43C8-BFC9-82DA4090CC1E}" dt="2021-06-09T03:33:07.539" v="2900" actId="1035"/>
          <ac:cxnSpMkLst>
            <pc:docMk/>
            <pc:sldMk cId="1132638891" sldId="276"/>
            <ac:cxnSpMk id="9" creationId="{9C2F9F52-0094-4957-94E6-426EEC0B4257}"/>
          </ac:cxnSpMkLst>
        </pc:cxnChg>
      </pc:sldChg>
      <pc:sldChg chg="addSp delSp modSp add mod delAnim modAnim">
        <pc:chgData name="NGUYỄN HẢI ĐĂNG" userId="80c30424-fb04-46ab-8263-2a7dc309560f" providerId="ADAL" clId="{5541659B-70B5-43C8-BFC9-82DA4090CC1E}" dt="2021-06-13T08:54:05.909" v="3972" actId="21"/>
        <pc:sldMkLst>
          <pc:docMk/>
          <pc:sldMk cId="3883778119" sldId="277"/>
        </pc:sldMkLst>
        <pc:spChg chg="mod">
          <ac:chgData name="NGUYỄN HẢI ĐĂNG" userId="80c30424-fb04-46ab-8263-2a7dc309560f" providerId="ADAL" clId="{5541659B-70B5-43C8-BFC9-82DA4090CC1E}" dt="2021-06-09T03:35:59.479" v="3014" actId="20577"/>
          <ac:spMkLst>
            <pc:docMk/>
            <pc:sldMk cId="3883778119" sldId="277"/>
            <ac:spMk id="6" creationId="{4E598727-203E-4BE3-B283-78ACAC9A9951}"/>
          </ac:spMkLst>
        </pc:spChg>
        <pc:picChg chg="del">
          <ac:chgData name="NGUYỄN HẢI ĐĂNG" userId="80c30424-fb04-46ab-8263-2a7dc309560f" providerId="ADAL" clId="{5541659B-70B5-43C8-BFC9-82DA4090CC1E}" dt="2021-06-09T03:35:43.828" v="2980" actId="478"/>
          <ac:picMkLst>
            <pc:docMk/>
            <pc:sldMk cId="3883778119" sldId="277"/>
            <ac:picMk id="3" creationId="{09D953E0-9554-438D-9879-4C89FB0C6D42}"/>
          </ac:picMkLst>
        </pc:picChg>
        <pc:picChg chg="add del mod">
          <ac:chgData name="NGUYỄN HẢI ĐĂNG" userId="80c30424-fb04-46ab-8263-2a7dc309560f" providerId="ADAL" clId="{5541659B-70B5-43C8-BFC9-82DA4090CC1E}" dt="2021-06-09T03:40:03.031" v="3019" actId="478"/>
          <ac:picMkLst>
            <pc:docMk/>
            <pc:sldMk cId="3883778119" sldId="277"/>
            <ac:picMk id="4" creationId="{3A4FB858-97A5-406A-96F0-C4F44210E620}"/>
          </ac:picMkLst>
        </pc:picChg>
        <pc:picChg chg="add mod">
          <ac:chgData name="NGUYỄN HẢI ĐĂNG" userId="80c30424-fb04-46ab-8263-2a7dc309560f" providerId="ADAL" clId="{5541659B-70B5-43C8-BFC9-82DA4090CC1E}" dt="2021-06-09T03:40:09.811" v="3023" actId="14100"/>
          <ac:picMkLst>
            <pc:docMk/>
            <pc:sldMk cId="3883778119" sldId="277"/>
            <ac:picMk id="7" creationId="{6583AFD0-40F9-45CC-89A5-62955164E9DA}"/>
          </ac:picMkLst>
        </pc:picChg>
        <pc:cxnChg chg="add del">
          <ac:chgData name="NGUYỄN HẢI ĐĂNG" userId="80c30424-fb04-46ab-8263-2a7dc309560f" providerId="ADAL" clId="{5541659B-70B5-43C8-BFC9-82DA4090CC1E}" dt="2021-06-13T08:54:05.909" v="3972" actId="21"/>
          <ac:cxnSpMkLst>
            <pc:docMk/>
            <pc:sldMk cId="3883778119" sldId="277"/>
            <ac:cxnSpMk id="8" creationId="{A726CCC2-359F-4023-83CC-27E2A1799D99}"/>
          </ac:cxnSpMkLst>
        </pc:cxnChg>
        <pc:cxnChg chg="mod">
          <ac:chgData name="NGUYỄN HẢI ĐĂNG" userId="80c30424-fb04-46ab-8263-2a7dc309560f" providerId="ADAL" clId="{5541659B-70B5-43C8-BFC9-82DA4090CC1E}" dt="2021-06-09T03:35:48.712" v="2990" actId="1035"/>
          <ac:cxnSpMkLst>
            <pc:docMk/>
            <pc:sldMk cId="3883778119" sldId="277"/>
            <ac:cxnSpMk id="9" creationId="{9C2F9F52-0094-4957-94E6-426EEC0B4257}"/>
          </ac:cxnSpMkLst>
        </pc:cxnChg>
      </pc:sldChg>
      <pc:sldChg chg="modSp add mod">
        <pc:chgData name="NGUYỄN HẢI ĐĂNG" userId="80c30424-fb04-46ab-8263-2a7dc309560f" providerId="ADAL" clId="{5541659B-70B5-43C8-BFC9-82DA4090CC1E}" dt="2021-06-09T09:05:40.986" v="3048" actId="20577"/>
        <pc:sldMkLst>
          <pc:docMk/>
          <pc:sldMk cId="2574772098" sldId="278"/>
        </pc:sldMkLst>
        <pc:spChg chg="mod">
          <ac:chgData name="NGUYỄN HẢI ĐĂNG" userId="80c30424-fb04-46ab-8263-2a7dc309560f" providerId="ADAL" clId="{5541659B-70B5-43C8-BFC9-82DA4090CC1E}" dt="2021-06-09T09:05:40.986" v="3048" actId="20577"/>
          <ac:spMkLst>
            <pc:docMk/>
            <pc:sldMk cId="2574772098" sldId="278"/>
            <ac:spMk id="6" creationId="{408772FB-17CF-45E2-B674-B8D87D6AC80D}"/>
          </ac:spMkLst>
        </pc:spChg>
      </pc:sldChg>
      <pc:sldChg chg="addSp delSp modSp add mod delAnim modAnim chgLayout modNotesTx">
        <pc:chgData name="NGUYỄN HẢI ĐĂNG" userId="80c30424-fb04-46ab-8263-2a7dc309560f" providerId="ADAL" clId="{5541659B-70B5-43C8-BFC9-82DA4090CC1E}" dt="2021-06-09T09:42:22.845" v="3411" actId="20577"/>
        <pc:sldMkLst>
          <pc:docMk/>
          <pc:sldMk cId="1382263052" sldId="279"/>
        </pc:sldMkLst>
        <pc:spChg chg="mod ord">
          <ac:chgData name="NGUYỄN HẢI ĐĂNG" userId="80c30424-fb04-46ab-8263-2a7dc309560f" providerId="ADAL" clId="{5541659B-70B5-43C8-BFC9-82DA4090CC1E}" dt="2021-06-09T09:07:55.430" v="3110" actId="20577"/>
          <ac:spMkLst>
            <pc:docMk/>
            <pc:sldMk cId="1382263052" sldId="279"/>
            <ac:spMk id="2" creationId="{DCB69538-5E86-4D96-B52E-BB16BC0D2DDD}"/>
          </ac:spMkLst>
        </pc:spChg>
        <pc:spChg chg="add del mod">
          <ac:chgData name="NGUYỄN HẢI ĐĂNG" userId="80c30424-fb04-46ab-8263-2a7dc309560f" providerId="ADAL" clId="{5541659B-70B5-43C8-BFC9-82DA4090CC1E}" dt="2021-06-09T09:06:54.090" v="3105" actId="478"/>
          <ac:spMkLst>
            <pc:docMk/>
            <pc:sldMk cId="1382263052" sldId="279"/>
            <ac:spMk id="4" creationId="{B088FD4D-A38D-41BA-8C53-2D0EA8B74E23}"/>
          </ac:spMkLst>
        </pc:spChg>
        <pc:spChg chg="del">
          <ac:chgData name="NGUYỄN HẢI ĐĂNG" userId="80c30424-fb04-46ab-8263-2a7dc309560f" providerId="ADAL" clId="{5541659B-70B5-43C8-BFC9-82DA4090CC1E}" dt="2021-06-09T09:38:17.979" v="3114" actId="478"/>
          <ac:spMkLst>
            <pc:docMk/>
            <pc:sldMk cId="1382263052" sldId="279"/>
            <ac:spMk id="6" creationId="{4E598727-203E-4BE3-B283-78ACAC9A9951}"/>
          </ac:spMkLst>
        </pc:spChg>
        <pc:spChg chg="add del mod ord">
          <ac:chgData name="NGUYỄN HẢI ĐĂNG" userId="80c30424-fb04-46ab-8263-2a7dc309560f" providerId="ADAL" clId="{5541659B-70B5-43C8-BFC9-82DA4090CC1E}" dt="2021-06-09T09:38:11.692" v="3111"/>
          <ac:spMkLst>
            <pc:docMk/>
            <pc:sldMk cId="1382263052" sldId="279"/>
            <ac:spMk id="8" creationId="{89C7BE0C-6F88-43D9-AF4B-FE15D8C59343}"/>
          </ac:spMkLst>
        </pc:spChg>
        <pc:picChg chg="del">
          <ac:chgData name="NGUYỄN HẢI ĐĂNG" userId="80c30424-fb04-46ab-8263-2a7dc309560f" providerId="ADAL" clId="{5541659B-70B5-43C8-BFC9-82DA4090CC1E}" dt="2021-06-09T09:06:38.107" v="3100" actId="478"/>
          <ac:picMkLst>
            <pc:docMk/>
            <pc:sldMk cId="1382263052" sldId="279"/>
            <ac:picMk id="5" creationId="{D422A212-8B5A-4E9D-B579-B65977BBC41D}"/>
          </ac:picMkLst>
        </pc:picChg>
        <pc:picChg chg="del">
          <ac:chgData name="NGUYỄN HẢI ĐĂNG" userId="80c30424-fb04-46ab-8263-2a7dc309560f" providerId="ADAL" clId="{5541659B-70B5-43C8-BFC9-82DA4090CC1E}" dt="2021-06-09T09:06:37.441" v="3099" actId="478"/>
          <ac:picMkLst>
            <pc:docMk/>
            <pc:sldMk cId="1382263052" sldId="279"/>
            <ac:picMk id="7" creationId="{2C9D3911-B6A3-4201-9365-CA046750C29F}"/>
          </ac:picMkLst>
        </pc:picChg>
        <pc:picChg chg="add mod">
          <ac:chgData name="NGUYỄN HẢI ĐĂNG" userId="80c30424-fb04-46ab-8263-2a7dc309560f" providerId="ADAL" clId="{5541659B-70B5-43C8-BFC9-82DA4090CC1E}" dt="2021-06-09T09:38:21.838" v="3115" actId="1076"/>
          <ac:picMkLst>
            <pc:docMk/>
            <pc:sldMk cId="1382263052" sldId="279"/>
            <ac:picMk id="10" creationId="{7AF92A6A-2DB0-4A85-BD6F-7F354FE77066}"/>
          </ac:picMkLst>
        </pc:picChg>
        <pc:cxnChg chg="add del">
          <ac:chgData name="NGUYỄN HẢI ĐĂNG" userId="80c30424-fb04-46ab-8263-2a7dc309560f" providerId="ADAL" clId="{5541659B-70B5-43C8-BFC9-82DA4090CC1E}" dt="2021-06-09T09:06:55.218" v="3106" actId="478"/>
          <ac:cxnSpMkLst>
            <pc:docMk/>
            <pc:sldMk cId="1382263052" sldId="279"/>
            <ac:cxnSpMk id="9" creationId="{9C2F9F52-0094-4957-94E6-426EEC0B4257}"/>
          </ac:cxnSpMkLst>
        </pc:cxnChg>
      </pc:sldChg>
      <pc:sldChg chg="addSp delSp modSp new mod modClrScheme chgLayout">
        <pc:chgData name="NGUYỄN HẢI ĐĂNG" userId="80c30424-fb04-46ab-8263-2a7dc309560f" providerId="ADAL" clId="{5541659B-70B5-43C8-BFC9-82DA4090CC1E}" dt="2021-06-09T09:59:19.063" v="3501" actId="20577"/>
        <pc:sldMkLst>
          <pc:docMk/>
          <pc:sldMk cId="4192067964" sldId="280"/>
        </pc:sldMkLst>
        <pc:spChg chg="del mod ord">
          <ac:chgData name="NGUYỄN HẢI ĐĂNG" userId="80c30424-fb04-46ab-8263-2a7dc309560f" providerId="ADAL" clId="{5541659B-70B5-43C8-BFC9-82DA4090CC1E}" dt="2021-06-09T09:59:05.280" v="3413" actId="700"/>
          <ac:spMkLst>
            <pc:docMk/>
            <pc:sldMk cId="4192067964" sldId="280"/>
            <ac:spMk id="2" creationId="{3D21D689-BE5E-4080-A482-4ACAFC26BAEB}"/>
          </ac:spMkLst>
        </pc:spChg>
        <pc:spChg chg="del">
          <ac:chgData name="NGUYỄN HẢI ĐĂNG" userId="80c30424-fb04-46ab-8263-2a7dc309560f" providerId="ADAL" clId="{5541659B-70B5-43C8-BFC9-82DA4090CC1E}" dt="2021-06-09T09:59:05.280" v="3413" actId="700"/>
          <ac:spMkLst>
            <pc:docMk/>
            <pc:sldMk cId="4192067964" sldId="280"/>
            <ac:spMk id="3" creationId="{1B96FDCC-AD68-40F4-B7BB-088399926B31}"/>
          </ac:spMkLst>
        </pc:spChg>
        <pc:spChg chg="add mod ord">
          <ac:chgData name="NGUYỄN HẢI ĐĂNG" userId="80c30424-fb04-46ab-8263-2a7dc309560f" providerId="ADAL" clId="{5541659B-70B5-43C8-BFC9-82DA4090CC1E}" dt="2021-06-09T09:59:19.063" v="3501" actId="20577"/>
          <ac:spMkLst>
            <pc:docMk/>
            <pc:sldMk cId="4192067964" sldId="280"/>
            <ac:spMk id="4" creationId="{2EEA7351-376A-4ADF-871F-059CC658EBB0}"/>
          </ac:spMkLst>
        </pc:spChg>
      </pc:sldChg>
      <pc:sldChg chg="addSp modSp">
        <pc:chgData name="NGUYỄN HẢI ĐĂNG" userId="80c30424-fb04-46ab-8263-2a7dc309560f" providerId="ADAL" clId="{5541659B-70B5-43C8-BFC9-82DA4090CC1E}" dt="2021-06-13T08:54:06.736" v="3973"/>
        <pc:sldMkLst>
          <pc:docMk/>
          <pc:sldMk cId="3713829688" sldId="282"/>
        </pc:sldMkLst>
        <pc:cxnChg chg="add mod">
          <ac:chgData name="NGUYỄN HẢI ĐĂNG" userId="80c30424-fb04-46ab-8263-2a7dc309560f" providerId="ADAL" clId="{5541659B-70B5-43C8-BFC9-82DA4090CC1E}" dt="2021-06-13T08:54:06.736" v="3973"/>
          <ac:cxnSpMkLst>
            <pc:docMk/>
            <pc:sldMk cId="3713829688" sldId="282"/>
            <ac:cxnSpMk id="7" creationId="{5241909E-DB18-4984-9574-CD97065E1704}"/>
          </ac:cxnSpMkLst>
        </pc:cxnChg>
      </pc:sldChg>
      <pc:sldChg chg="addSp modSp mod modAnim">
        <pc:chgData name="NGUYỄN HẢI ĐĂNG" userId="80c30424-fb04-46ab-8263-2a7dc309560f" providerId="ADAL" clId="{5541659B-70B5-43C8-BFC9-82DA4090CC1E}" dt="2021-06-13T08:21:54.467" v="3967"/>
        <pc:sldMkLst>
          <pc:docMk/>
          <pc:sldMk cId="2818171507" sldId="283"/>
        </pc:sldMkLst>
        <pc:spChg chg="mod">
          <ac:chgData name="NGUYỄN HẢI ĐĂNG" userId="80c30424-fb04-46ab-8263-2a7dc309560f" providerId="ADAL" clId="{5541659B-70B5-43C8-BFC9-82DA4090CC1E}" dt="2021-06-13T03:55:37.240" v="3525" actId="20577"/>
          <ac:spMkLst>
            <pc:docMk/>
            <pc:sldMk cId="2818171507" sldId="283"/>
            <ac:spMk id="10" creationId="{07ECD591-E203-4B7D-A638-F7C516A39C7C}"/>
          </ac:spMkLst>
        </pc:spChg>
        <pc:spChg chg="add mod">
          <ac:chgData name="NGUYỄN HẢI ĐĂNG" userId="80c30424-fb04-46ab-8263-2a7dc309560f" providerId="ADAL" clId="{5541659B-70B5-43C8-BFC9-82DA4090CC1E}" dt="2021-06-13T08:21:42.062" v="3965" actId="1076"/>
          <ac:spMkLst>
            <pc:docMk/>
            <pc:sldMk cId="2818171507" sldId="283"/>
            <ac:spMk id="12" creationId="{BD15D2AA-12BB-444A-8F3F-265CB77E07A5}"/>
          </ac:spMkLst>
        </pc:spChg>
        <pc:picChg chg="add mod">
          <ac:chgData name="NGUYỄN HẢI ĐĂNG" userId="80c30424-fb04-46ab-8263-2a7dc309560f" providerId="ADAL" clId="{5541659B-70B5-43C8-BFC9-82DA4090CC1E}" dt="2021-06-13T08:19:11.244" v="3903" actId="1076"/>
          <ac:picMkLst>
            <pc:docMk/>
            <pc:sldMk cId="2818171507" sldId="283"/>
            <ac:picMk id="7" creationId="{5C96F9F5-2B7B-4A17-95E5-7F9749FF338B}"/>
          </ac:picMkLst>
        </pc:picChg>
        <pc:picChg chg="add mod">
          <ac:chgData name="NGUYỄN HẢI ĐĂNG" userId="80c30424-fb04-46ab-8263-2a7dc309560f" providerId="ADAL" clId="{5541659B-70B5-43C8-BFC9-82DA4090CC1E}" dt="2021-06-13T08:19:28.038" v="3907" actId="1076"/>
          <ac:picMkLst>
            <pc:docMk/>
            <pc:sldMk cId="2818171507" sldId="283"/>
            <ac:picMk id="11" creationId="{6908BD72-B4EC-49A6-91AA-7697E2245AE4}"/>
          </ac:picMkLst>
        </pc:picChg>
      </pc:sldChg>
      <pc:sldChg chg="ord">
        <pc:chgData name="NGUYỄN HẢI ĐĂNG" userId="80c30424-fb04-46ab-8263-2a7dc309560f" providerId="ADAL" clId="{5541659B-70B5-43C8-BFC9-82DA4090CC1E}" dt="2021-06-13T08:23:55.001" v="3969"/>
        <pc:sldMkLst>
          <pc:docMk/>
          <pc:sldMk cId="3790340738" sldId="284"/>
        </pc:sldMkLst>
      </pc:sldChg>
      <pc:sldChg chg="modSp mod">
        <pc:chgData name="NGUYỄN HẢI ĐĂNG" userId="80c30424-fb04-46ab-8263-2a7dc309560f" providerId="ADAL" clId="{5541659B-70B5-43C8-BFC9-82DA4090CC1E}" dt="2021-06-13T03:56:45.996" v="3553" actId="1076"/>
        <pc:sldMkLst>
          <pc:docMk/>
          <pc:sldMk cId="1287167382" sldId="286"/>
        </pc:sldMkLst>
        <pc:spChg chg="mod">
          <ac:chgData name="NGUYỄN HẢI ĐĂNG" userId="80c30424-fb04-46ab-8263-2a7dc309560f" providerId="ADAL" clId="{5541659B-70B5-43C8-BFC9-82DA4090CC1E}" dt="2021-06-13T03:56:40.137" v="3552" actId="1076"/>
          <ac:spMkLst>
            <pc:docMk/>
            <pc:sldMk cId="1287167382" sldId="286"/>
            <ac:spMk id="3" creationId="{6A75A050-93D7-421D-8DB9-F1FE3C8BF9BA}"/>
          </ac:spMkLst>
        </pc:spChg>
        <pc:spChg chg="mod">
          <ac:chgData name="NGUYỄN HẢI ĐĂNG" userId="80c30424-fb04-46ab-8263-2a7dc309560f" providerId="ADAL" clId="{5541659B-70B5-43C8-BFC9-82DA4090CC1E}" dt="2021-06-13T03:56:22.571" v="3550" actId="20577"/>
          <ac:spMkLst>
            <pc:docMk/>
            <pc:sldMk cId="1287167382" sldId="286"/>
            <ac:spMk id="6" creationId="{4E598727-203E-4BE3-B283-78ACAC9A9951}"/>
          </ac:spMkLst>
        </pc:spChg>
        <pc:spChg chg="mod">
          <ac:chgData name="NGUYỄN HẢI ĐĂNG" userId="80c30424-fb04-46ab-8263-2a7dc309560f" providerId="ADAL" clId="{5541659B-70B5-43C8-BFC9-82DA4090CC1E}" dt="2021-06-13T03:56:45.996" v="3553" actId="1076"/>
          <ac:spMkLst>
            <pc:docMk/>
            <pc:sldMk cId="1287167382" sldId="286"/>
            <ac:spMk id="7" creationId="{C90F5E5D-D7B3-49AB-8F28-36515DED98AD}"/>
          </ac:spMkLst>
        </pc:spChg>
        <pc:spChg chg="mod">
          <ac:chgData name="NGUYỄN HẢI ĐĂNG" userId="80c30424-fb04-46ab-8263-2a7dc309560f" providerId="ADAL" clId="{5541659B-70B5-43C8-BFC9-82DA4090CC1E}" dt="2021-06-13T03:56:27.350" v="3551" actId="1076"/>
          <ac:spMkLst>
            <pc:docMk/>
            <pc:sldMk cId="1287167382" sldId="286"/>
            <ac:spMk id="10" creationId="{07ECD591-E203-4B7D-A638-F7C516A39C7C}"/>
          </ac:spMkLst>
        </pc:spChg>
      </pc:sldChg>
      <pc:sldMasterChg chg="add del addSldLayout delSldLayout">
        <pc:chgData name="NGUYỄN HẢI ĐĂNG" userId="80c30424-fb04-46ab-8263-2a7dc309560f" providerId="ADAL" clId="{5541659B-70B5-43C8-BFC9-82DA4090CC1E}" dt="2021-06-06T12:49:54.701" v="412" actId="26606"/>
        <pc:sldMasterMkLst>
          <pc:docMk/>
          <pc:sldMasterMk cId="2460954070" sldId="2147483660"/>
        </pc:sldMasterMkLst>
        <pc:sldLayoutChg chg="add del">
          <pc:chgData name="NGUYỄN HẢI ĐĂNG" userId="80c30424-fb04-46ab-8263-2a7dc309560f" providerId="ADAL" clId="{5541659B-70B5-43C8-BFC9-82DA4090CC1E}" dt="2021-06-06T12:49:54.701" v="412" actId="26606"/>
          <pc:sldLayoutMkLst>
            <pc:docMk/>
            <pc:sldMasterMk cId="2460954070" sldId="2147483660"/>
            <pc:sldLayoutMk cId="2385387890" sldId="2147483661"/>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949138452" sldId="2147483662"/>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2591524520" sldId="2147483663"/>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1203092039" sldId="2147483664"/>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733172339" sldId="2147483665"/>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210312558" sldId="2147483666"/>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146388984" sldId="2147483667"/>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171841454" sldId="2147483668"/>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1718958274" sldId="2147483669"/>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2202905451" sldId="2147483670"/>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479445657" sldId="2147483671"/>
          </pc:sldLayoutMkLst>
        </pc:sldLayoutChg>
      </pc:sldMasterChg>
      <pc:sldMasterChg chg="add del addSldLayout delSldLayout">
        <pc:chgData name="NGUYỄN HẢI ĐĂNG" userId="80c30424-fb04-46ab-8263-2a7dc309560f" providerId="ADAL" clId="{5541659B-70B5-43C8-BFC9-82DA4090CC1E}" dt="2021-06-06T12:50:20.547" v="417" actId="26606"/>
        <pc:sldMasterMkLst>
          <pc:docMk/>
          <pc:sldMasterMk cId="1220338458" sldId="2147483698"/>
        </pc:sldMasterMkLst>
        <pc:sldLayoutChg chg="add del">
          <pc:chgData name="NGUYỄN HẢI ĐĂNG" userId="80c30424-fb04-46ab-8263-2a7dc309560f" providerId="ADAL" clId="{5541659B-70B5-43C8-BFC9-82DA4090CC1E}" dt="2021-06-06T12:50:20.547" v="417" actId="26606"/>
          <pc:sldLayoutMkLst>
            <pc:docMk/>
            <pc:sldMasterMk cId="1220338458" sldId="2147483698"/>
            <pc:sldLayoutMk cId="2018171074" sldId="2147483687"/>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4018420022" sldId="2147483688"/>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680031292" sldId="2147483689"/>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252741624" sldId="2147483690"/>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806854882" sldId="2147483691"/>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2175098483" sldId="2147483692"/>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2102085925" sldId="2147483693"/>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887620712" sldId="2147483694"/>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792777077" sldId="2147483695"/>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1115133484" sldId="2147483696"/>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2847545496" sldId="2147483697"/>
          </pc:sldLayoutMkLst>
        </pc:sldLayoutChg>
      </pc:sldMasterChg>
      <pc:sldMasterChg chg="add del addSldLayout delSldLayout">
        <pc:chgData name="NGUYỄN HẢI ĐĂNG" userId="80c30424-fb04-46ab-8263-2a7dc309560f" providerId="ADAL" clId="{5541659B-70B5-43C8-BFC9-82DA4090CC1E}" dt="2021-06-06T12:50:41.865" v="419" actId="26606"/>
        <pc:sldMasterMkLst>
          <pc:docMk/>
          <pc:sldMasterMk cId="3762511150" sldId="2147483722"/>
        </pc:sldMasterMkLst>
        <pc:sldLayoutChg chg="add del">
          <pc:chgData name="NGUYỄN HẢI ĐĂNG" userId="80c30424-fb04-46ab-8263-2a7dc309560f" providerId="ADAL" clId="{5541659B-70B5-43C8-BFC9-82DA4090CC1E}" dt="2021-06-06T12:50:41.865" v="419" actId="26606"/>
          <pc:sldLayoutMkLst>
            <pc:docMk/>
            <pc:sldMasterMk cId="3762511150" sldId="2147483722"/>
            <pc:sldLayoutMk cId="2013000801" sldId="2147483711"/>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2914176239" sldId="2147483712"/>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3497940759" sldId="2147483713"/>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2084880556" sldId="2147483714"/>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713475874" sldId="2147483715"/>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80499847" sldId="2147483716"/>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164304693" sldId="2147483717"/>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4056864502" sldId="2147483718"/>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2370807135" sldId="2147483719"/>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950326043" sldId="2147483720"/>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4037027854" sldId="2147483721"/>
          </pc:sldLayoutMkLst>
        </pc:sldLayoutChg>
      </pc:sldMasterChg>
      <pc:sldMasterChg chg="add del addSldLayout delSldLayout">
        <pc:chgData name="NGUYỄN HẢI ĐĂNG" userId="80c30424-fb04-46ab-8263-2a7dc309560f" providerId="ADAL" clId="{5541659B-70B5-43C8-BFC9-82DA4090CC1E}" dt="2021-06-06T12:49:48.583" v="411" actId="26606"/>
        <pc:sldMasterMkLst>
          <pc:docMk/>
          <pc:sldMasterMk cId="1619341875" sldId="2147483724"/>
        </pc:sldMasterMkLst>
        <pc:sldLayoutChg chg="add del">
          <pc:chgData name="NGUYỄN HẢI ĐĂNG" userId="80c30424-fb04-46ab-8263-2a7dc309560f" providerId="ADAL" clId="{5541659B-70B5-43C8-BFC9-82DA4090CC1E}" dt="2021-06-06T12:49:48.583" v="411" actId="26606"/>
          <pc:sldLayoutMkLst>
            <pc:docMk/>
            <pc:sldMasterMk cId="1619341875" sldId="2147483724"/>
            <pc:sldLayoutMk cId="1083111879" sldId="2147483713"/>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1108433784" sldId="2147483714"/>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1671466387" sldId="2147483715"/>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2591015351" sldId="2147483716"/>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3904958190" sldId="2147483717"/>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2631245110" sldId="2147483718"/>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4253825464" sldId="2147483719"/>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167879539" sldId="2147483720"/>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3091166456" sldId="2147483721"/>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2399659002" sldId="2147483722"/>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3904629347" sldId="2147483723"/>
          </pc:sldLayoutMkLst>
        </pc:sldLayoutChg>
      </pc:sldMasterChg>
      <pc:sldMasterChg chg="add del addSldLayout delSldLayout">
        <pc:chgData name="NGUYỄN HẢI ĐĂNG" userId="80c30424-fb04-46ab-8263-2a7dc309560f" providerId="ADAL" clId="{5541659B-70B5-43C8-BFC9-82DA4090CC1E}" dt="2021-06-06T12:51:47.693" v="429" actId="26606"/>
        <pc:sldMasterMkLst>
          <pc:docMk/>
          <pc:sldMasterMk cId="3223156039" sldId="2147483759"/>
        </pc:sldMasterMkLst>
        <pc:sldLayoutChg chg="add del">
          <pc:chgData name="NGUYỄN HẢI ĐĂNG" userId="80c30424-fb04-46ab-8263-2a7dc309560f" providerId="ADAL" clId="{5541659B-70B5-43C8-BFC9-82DA4090CC1E}" dt="2021-06-06T12:51:47.693" v="429" actId="26606"/>
          <pc:sldLayoutMkLst>
            <pc:docMk/>
            <pc:sldMasterMk cId="3223156039" sldId="2147483759"/>
            <pc:sldLayoutMk cId="2638126906" sldId="2147483748"/>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052811779" sldId="2147483749"/>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2313984873" sldId="2147483750"/>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4285353320" sldId="2147483751"/>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623271373" sldId="2147483752"/>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900402347" sldId="2147483753"/>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897000153" sldId="2147483754"/>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1338110814" sldId="2147483755"/>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2164335814" sldId="2147483756"/>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599709561" sldId="2147483757"/>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067764674" sldId="2147483758"/>
          </pc:sldLayoutMkLst>
        </pc:sldLayoutChg>
      </pc:sldMasterChg>
      <pc:sldMasterChg chg="add del addSldLayout delSldLayout">
        <pc:chgData name="NGUYỄN HẢI ĐĂNG" userId="80c30424-fb04-46ab-8263-2a7dc309560f" providerId="ADAL" clId="{5541659B-70B5-43C8-BFC9-82DA4090CC1E}" dt="2021-06-06T12:51:47.655" v="428" actId="26606"/>
        <pc:sldMasterMkLst>
          <pc:docMk/>
          <pc:sldMasterMk cId="2785891666" sldId="2147483760"/>
        </pc:sldMasterMkLst>
        <pc:sldLayoutChg chg="add del">
          <pc:chgData name="NGUYỄN HẢI ĐĂNG" userId="80c30424-fb04-46ab-8263-2a7dc309560f" providerId="ADAL" clId="{5541659B-70B5-43C8-BFC9-82DA4090CC1E}" dt="2021-06-06T12:51:47.655" v="428" actId="26606"/>
          <pc:sldLayoutMkLst>
            <pc:docMk/>
            <pc:sldMasterMk cId="2785891666" sldId="2147483760"/>
            <pc:sldLayoutMk cId="2859901644" sldId="2147483761"/>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2177330900" sldId="2147483762"/>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72325657" sldId="2147483763"/>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4051702804" sldId="2147483764"/>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051561322" sldId="2147483765"/>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3285802769" sldId="2147483766"/>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2805321923" sldId="2147483767"/>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25589526" sldId="2147483768"/>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3125260901" sldId="2147483769"/>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964511704" sldId="2147483770"/>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166340516" sldId="2147483771"/>
          </pc:sldLayoutMkLst>
        </pc:sldLayoutChg>
      </pc:sldMasterChg>
      <pc:sldMasterChg chg="add del addSldLayout delSldLayout">
        <pc:chgData name="NGUYỄN HẢI ĐĂNG" userId="80c30424-fb04-46ab-8263-2a7dc309560f" providerId="ADAL" clId="{5541659B-70B5-43C8-BFC9-82DA4090CC1E}" dt="2021-06-06T12:52:18.149" v="437" actId="26606"/>
        <pc:sldMasterMkLst>
          <pc:docMk/>
          <pc:sldMasterMk cId="1164575920" sldId="2147483783"/>
        </pc:sldMasterMkLst>
        <pc:sldLayoutChg chg="add del">
          <pc:chgData name="NGUYỄN HẢI ĐĂNG" userId="80c30424-fb04-46ab-8263-2a7dc309560f" providerId="ADAL" clId="{5541659B-70B5-43C8-BFC9-82DA4090CC1E}" dt="2021-06-06T12:52:18.149" v="437" actId="26606"/>
          <pc:sldLayoutMkLst>
            <pc:docMk/>
            <pc:sldMasterMk cId="1164575920" sldId="2147483783"/>
            <pc:sldLayoutMk cId="3523328467" sldId="2147483772"/>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3076946609" sldId="2147483773"/>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703066607" sldId="2147483774"/>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726562751" sldId="2147483775"/>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68011534" sldId="2147483776"/>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1111743289" sldId="2147483777"/>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652345691" sldId="2147483778"/>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530596151" sldId="2147483779"/>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446129000" sldId="2147483780"/>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226054011" sldId="2147483781"/>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41597368" sldId="2147483782"/>
          </pc:sldLayoutMkLst>
        </pc:sldLayoutChg>
      </pc:sldMasterChg>
      <pc:sldMasterChg chg="add del addSldLayout delSldLayout">
        <pc:chgData name="NGUYỄN HẢI ĐĂNG" userId="80c30424-fb04-46ab-8263-2a7dc309560f" providerId="ADAL" clId="{5541659B-70B5-43C8-BFC9-82DA4090CC1E}" dt="2021-06-06T12:52:36.918" v="440" actId="26606"/>
        <pc:sldMasterMkLst>
          <pc:docMk/>
          <pc:sldMasterMk cId="2358220678" sldId="2147483820"/>
        </pc:sldMasterMkLst>
        <pc:sldLayoutChg chg="add del">
          <pc:chgData name="NGUYỄN HẢI ĐĂNG" userId="80c30424-fb04-46ab-8263-2a7dc309560f" providerId="ADAL" clId="{5541659B-70B5-43C8-BFC9-82DA4090CC1E}" dt="2021-06-06T12:52:36.918" v="440" actId="26606"/>
          <pc:sldLayoutMkLst>
            <pc:docMk/>
            <pc:sldMasterMk cId="2358220678" sldId="2147483820"/>
            <pc:sldLayoutMk cId="1842831959" sldId="2147483809"/>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725748958" sldId="2147483810"/>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2961808155" sldId="2147483811"/>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1093325200" sldId="2147483812"/>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519963880" sldId="2147483813"/>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674916423" sldId="2147483814"/>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1287362273" sldId="2147483815"/>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1763691873" sldId="2147483816"/>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2529760484" sldId="2147483817"/>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255618079" sldId="2147483818"/>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623319369" sldId="2147483819"/>
          </pc:sldLayoutMkLst>
        </pc:sldLayoutChg>
      </pc:sldMasterChg>
      <pc:sldMasterChg chg="add addSldLayout">
        <pc:chgData name="NGUYỄN HẢI ĐĂNG" userId="80c30424-fb04-46ab-8263-2a7dc309560f" providerId="ADAL" clId="{5541659B-70B5-43C8-BFC9-82DA4090CC1E}" dt="2021-06-06T12:52:36.918" v="440" actId="26606"/>
        <pc:sldMasterMkLst>
          <pc:docMk/>
          <pc:sldMasterMk cId="4186757148" sldId="2147483821"/>
        </pc:sldMasterMkLst>
        <pc:sldLayoutChg chg="add">
          <pc:chgData name="NGUYỄN HẢI ĐĂNG" userId="80c30424-fb04-46ab-8263-2a7dc309560f" providerId="ADAL" clId="{5541659B-70B5-43C8-BFC9-82DA4090CC1E}" dt="2021-06-06T12:52:36.918" v="440" actId="26606"/>
          <pc:sldLayoutMkLst>
            <pc:docMk/>
            <pc:sldMasterMk cId="4186757148" sldId="2147483821"/>
            <pc:sldLayoutMk cId="3138063112" sldId="2147483822"/>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1871047711" sldId="2147483823"/>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003847114" sldId="2147483824"/>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4131270164" sldId="2147483825"/>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031649383" sldId="2147483826"/>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3118189577" sldId="2147483827"/>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218128967" sldId="2147483828"/>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3418667474" sldId="2147483829"/>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917579697" sldId="2147483830"/>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829688496" sldId="2147483831"/>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102120409" sldId="2147483832"/>
          </pc:sldLayoutMkLst>
        </pc:sldLayoutChg>
      </pc:sldMasterChg>
      <pc:sldMasterChg chg="add del addSldLayout delSldLayout">
        <pc:chgData name="NGUYỄN HẢI ĐĂNG" userId="80c30424-fb04-46ab-8263-2a7dc309560f" providerId="ADAL" clId="{5541659B-70B5-43C8-BFC9-82DA4090CC1E}" dt="2021-06-06T12:52:36.875" v="439" actId="26606"/>
        <pc:sldMasterMkLst>
          <pc:docMk/>
          <pc:sldMasterMk cId="2398191955" sldId="2147483844"/>
        </pc:sldMasterMkLst>
        <pc:sldLayoutChg chg="add del">
          <pc:chgData name="NGUYỄN HẢI ĐĂNG" userId="80c30424-fb04-46ab-8263-2a7dc309560f" providerId="ADAL" clId="{5541659B-70B5-43C8-BFC9-82DA4090CC1E}" dt="2021-06-06T12:52:36.875" v="439" actId="26606"/>
          <pc:sldLayoutMkLst>
            <pc:docMk/>
            <pc:sldMasterMk cId="2398191955" sldId="2147483844"/>
            <pc:sldLayoutMk cId="3353221507" sldId="2147483833"/>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891472442" sldId="2147483834"/>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176641739" sldId="2147483835"/>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683773762" sldId="2147483836"/>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1945335596" sldId="2147483837"/>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17153467" sldId="2147483838"/>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3495939758" sldId="2147483839"/>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747835917" sldId="2147483840"/>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1030021218" sldId="2147483841"/>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3780685966" sldId="2147483842"/>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858717912" sldId="2147483843"/>
          </pc:sldLayoutMkLst>
        </pc:sldLayoutChg>
      </pc:sldMasterChg>
    </pc:docChg>
  </pc:docChgLst>
  <pc:docChgLst>
    <pc:chgData name="PHẠM DƯƠNG TRƯỜNG ĐỨC" userId="S::20120061@student.hcmus.edu.vn::5d295702-0681-425e-a60f-1d2752da46cb" providerId="AD" clId="Web-{BEEE60AB-ECD5-B40C-EB93-7DE78DADD127}"/>
    <pc:docChg chg="addSld">
      <pc:chgData name="PHẠM DƯƠNG TRƯỜNG ĐỨC" userId="S::20120061@student.hcmus.edu.vn::5d295702-0681-425e-a60f-1d2752da46cb" providerId="AD" clId="Web-{BEEE60AB-ECD5-B40C-EB93-7DE78DADD127}" dt="2021-05-30T04:22:29.145" v="0"/>
      <pc:docMkLst>
        <pc:docMk/>
      </pc:docMkLst>
      <pc:sldChg chg="new">
        <pc:chgData name="PHẠM DƯƠNG TRƯỜNG ĐỨC" userId="S::20120061@student.hcmus.edu.vn::5d295702-0681-425e-a60f-1d2752da46cb" providerId="AD" clId="Web-{BEEE60AB-ECD5-B40C-EB93-7DE78DADD127}" dt="2021-05-30T04:22:29.145" v="0"/>
        <pc:sldMkLst>
          <pc:docMk/>
          <pc:sldMk cId="859072876" sldId="25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812451-9D15-4396-BE17-DEF285281BF1}"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8C94F13F-64AD-4FD5-A75B-76624E00C6FA}">
      <dgm:prSet phldrT="[Text]"/>
      <dgm:spPr/>
      <dgm:t>
        <a:bodyPr/>
        <a:lstStyle/>
        <a:p>
          <a:r>
            <a:rPr lang="en-US"/>
            <a:t>BĂNG QUA ĐƯỜNG</a:t>
          </a:r>
        </a:p>
      </dgm:t>
    </dgm:pt>
    <dgm:pt modelId="{2B771B66-D617-46BA-BCF8-394C145E8F1A}" type="parTrans" cxnId="{47570520-CB63-4061-BA21-3CCFB86B787D}">
      <dgm:prSet/>
      <dgm:spPr/>
      <dgm:t>
        <a:bodyPr/>
        <a:lstStyle/>
        <a:p>
          <a:endParaRPr lang="en-US"/>
        </a:p>
      </dgm:t>
    </dgm:pt>
    <dgm:pt modelId="{F5CCD31E-C18E-4075-A37B-E62BDC141866}" type="sibTrans" cxnId="{47570520-CB63-4061-BA21-3CCFB86B787D}">
      <dgm:prSet/>
      <dgm:spPr/>
      <dgm:t>
        <a:bodyPr/>
        <a:lstStyle/>
        <a:p>
          <a:endParaRPr lang="en-US"/>
        </a:p>
      </dgm:t>
    </dgm:pt>
    <dgm:pt modelId="{EAB34A2A-9DAC-4D4D-A714-911912F9717A}">
      <dgm:prSet phldrT="[Text]"/>
      <dgm:spPr/>
      <dgm:t>
        <a:bodyPr/>
        <a:lstStyle/>
        <a:p>
          <a:r>
            <a:rPr lang="en-US"/>
            <a:t>GIAO DI</a:t>
          </a:r>
          <a:r>
            <a:rPr lang="en-US">
              <a:latin typeface="Candara" panose="020E0502030303020204" pitchFamily="34" charset="0"/>
            </a:rPr>
            <a:t>Ệ</a:t>
          </a:r>
          <a:r>
            <a:rPr lang="en-US"/>
            <a:t>N</a:t>
          </a:r>
        </a:p>
      </dgm:t>
    </dgm:pt>
    <dgm:pt modelId="{436FC655-850C-43B2-A672-9987F899C65C}" type="parTrans" cxnId="{9F5BD85C-B02A-4B89-9AA4-443214AD148A}">
      <dgm:prSet/>
      <dgm:spPr/>
      <dgm:t>
        <a:bodyPr/>
        <a:lstStyle/>
        <a:p>
          <a:endParaRPr lang="en-US"/>
        </a:p>
      </dgm:t>
    </dgm:pt>
    <dgm:pt modelId="{DE54492D-F65E-4A3E-BEDC-44BEE7078B0F}" type="sibTrans" cxnId="{9F5BD85C-B02A-4B89-9AA4-443214AD148A}">
      <dgm:prSet/>
      <dgm:spPr/>
      <dgm:t>
        <a:bodyPr/>
        <a:lstStyle/>
        <a:p>
          <a:endParaRPr lang="en-US"/>
        </a:p>
      </dgm:t>
    </dgm:pt>
    <dgm:pt modelId="{EF695C39-BA57-4D98-B61E-A97924CF6E50}">
      <dgm:prSet phldrT="[Text]"/>
      <dgm:spPr/>
      <dgm:t>
        <a:bodyPr/>
        <a:lstStyle/>
        <a:p>
          <a:r>
            <a:rPr lang="en-US"/>
            <a:t>LUẬT CHƠI</a:t>
          </a:r>
        </a:p>
      </dgm:t>
    </dgm:pt>
    <dgm:pt modelId="{BF08C6CB-3C53-4EEB-9793-58B8C33184F7}" type="parTrans" cxnId="{7BEECC25-D3AB-41EA-A7A9-7B833716F4B1}">
      <dgm:prSet/>
      <dgm:spPr/>
      <dgm:t>
        <a:bodyPr/>
        <a:lstStyle/>
        <a:p>
          <a:endParaRPr lang="en-US"/>
        </a:p>
      </dgm:t>
    </dgm:pt>
    <dgm:pt modelId="{25130665-8068-46CF-9C9C-C1E3F9D0EAE7}" type="sibTrans" cxnId="{7BEECC25-D3AB-41EA-A7A9-7B833716F4B1}">
      <dgm:prSet/>
      <dgm:spPr/>
      <dgm:t>
        <a:bodyPr/>
        <a:lstStyle/>
        <a:p>
          <a:endParaRPr lang="en-US"/>
        </a:p>
      </dgm:t>
    </dgm:pt>
    <dgm:pt modelId="{90AC3E77-731F-498B-9ED8-4EB04E30CE15}">
      <dgm:prSet phldrT="[Text]"/>
      <dgm:spPr/>
      <dgm:t>
        <a:bodyPr/>
        <a:lstStyle/>
        <a:p>
          <a:r>
            <a:rPr lang="en-US"/>
            <a:t>TÍNH NĂNG</a:t>
          </a:r>
        </a:p>
      </dgm:t>
    </dgm:pt>
    <dgm:pt modelId="{D109CA79-36FD-4396-9B67-847320BEAE00}" type="parTrans" cxnId="{5FE525ED-340D-429D-AB8A-7C9458C729C9}">
      <dgm:prSet/>
      <dgm:spPr/>
      <dgm:t>
        <a:bodyPr/>
        <a:lstStyle/>
        <a:p>
          <a:endParaRPr lang="en-US"/>
        </a:p>
      </dgm:t>
    </dgm:pt>
    <dgm:pt modelId="{42FC5282-39B1-46DE-A745-29E7FC046007}" type="sibTrans" cxnId="{5FE525ED-340D-429D-AB8A-7C9458C729C9}">
      <dgm:prSet/>
      <dgm:spPr/>
      <dgm:t>
        <a:bodyPr/>
        <a:lstStyle/>
        <a:p>
          <a:endParaRPr lang="en-US"/>
        </a:p>
      </dgm:t>
    </dgm:pt>
    <dgm:pt modelId="{02C09F33-4E64-433E-AA1E-846C715DBD05}">
      <dgm:prSet phldrT="[Text]"/>
      <dgm:spPr/>
      <dgm:t>
        <a:bodyPr/>
        <a:lstStyle/>
        <a:p>
          <a:r>
            <a:rPr lang="en-US"/>
            <a:t>HI</a:t>
          </a:r>
          <a:r>
            <a:rPr lang="en-US">
              <a:latin typeface="Candara" panose="020E0502030303020204" pitchFamily="34" charset="0"/>
              <a:cs typeface="Arial" panose="020B0604020202020204" pitchFamily="34" charset="0"/>
            </a:rPr>
            <a:t>Ệ</a:t>
          </a:r>
          <a:r>
            <a:rPr lang="en-US"/>
            <a:t>U ỨNG</a:t>
          </a:r>
        </a:p>
      </dgm:t>
    </dgm:pt>
    <dgm:pt modelId="{065697B1-AD8A-4E75-AF68-70E1819BBE08}" type="parTrans" cxnId="{77A8C598-F0D6-4630-93B3-BA387807E008}">
      <dgm:prSet/>
      <dgm:spPr/>
      <dgm:t>
        <a:bodyPr/>
        <a:lstStyle/>
        <a:p>
          <a:endParaRPr lang="en-US"/>
        </a:p>
      </dgm:t>
    </dgm:pt>
    <dgm:pt modelId="{79BE7DF2-8B8A-4B12-91EB-72F59D6A58A6}" type="sibTrans" cxnId="{77A8C598-F0D6-4630-93B3-BA387807E008}">
      <dgm:prSet/>
      <dgm:spPr/>
      <dgm:t>
        <a:bodyPr/>
        <a:lstStyle/>
        <a:p>
          <a:endParaRPr lang="en-US"/>
        </a:p>
      </dgm:t>
    </dgm:pt>
    <dgm:pt modelId="{7BB9744A-0DD6-4E2C-BCD0-A17692571F7B}" type="pres">
      <dgm:prSet presAssocID="{ED812451-9D15-4396-BE17-DEF285281BF1}" presName="Name0" presStyleCnt="0">
        <dgm:presLayoutVars>
          <dgm:chMax val="1"/>
          <dgm:dir/>
          <dgm:animLvl val="ctr"/>
          <dgm:resizeHandles val="exact"/>
        </dgm:presLayoutVars>
      </dgm:prSet>
      <dgm:spPr/>
    </dgm:pt>
    <dgm:pt modelId="{59F1F410-561B-4FFE-B4DC-DD310E40C6D1}" type="pres">
      <dgm:prSet presAssocID="{8C94F13F-64AD-4FD5-A75B-76624E00C6FA}" presName="centerShape" presStyleLbl="node0" presStyleIdx="0" presStyleCnt="1"/>
      <dgm:spPr/>
    </dgm:pt>
    <dgm:pt modelId="{59E4D36A-288D-4BBD-B9B0-91482BC78898}" type="pres">
      <dgm:prSet presAssocID="{EAB34A2A-9DAC-4D4D-A714-911912F9717A}" presName="node" presStyleLbl="node1" presStyleIdx="0" presStyleCnt="4">
        <dgm:presLayoutVars>
          <dgm:bulletEnabled val="1"/>
        </dgm:presLayoutVars>
      </dgm:prSet>
      <dgm:spPr/>
    </dgm:pt>
    <dgm:pt modelId="{1E335163-983F-48FD-B789-E4A345BC3C95}" type="pres">
      <dgm:prSet presAssocID="{EAB34A2A-9DAC-4D4D-A714-911912F9717A}" presName="dummy" presStyleCnt="0"/>
      <dgm:spPr/>
    </dgm:pt>
    <dgm:pt modelId="{FB5D6F5D-4AC5-4F7C-B761-81CDDF893CDD}" type="pres">
      <dgm:prSet presAssocID="{DE54492D-F65E-4A3E-BEDC-44BEE7078B0F}" presName="sibTrans" presStyleLbl="sibTrans2D1" presStyleIdx="0" presStyleCnt="4"/>
      <dgm:spPr/>
    </dgm:pt>
    <dgm:pt modelId="{9C63D596-C9B0-44B6-83BA-DF9CDD417DBF}" type="pres">
      <dgm:prSet presAssocID="{EF695C39-BA57-4D98-B61E-A97924CF6E50}" presName="node" presStyleLbl="node1" presStyleIdx="1" presStyleCnt="4">
        <dgm:presLayoutVars>
          <dgm:bulletEnabled val="1"/>
        </dgm:presLayoutVars>
      </dgm:prSet>
      <dgm:spPr/>
    </dgm:pt>
    <dgm:pt modelId="{6882CD1E-88D0-4FD3-8113-7293AC9335D1}" type="pres">
      <dgm:prSet presAssocID="{EF695C39-BA57-4D98-B61E-A97924CF6E50}" presName="dummy" presStyleCnt="0"/>
      <dgm:spPr/>
    </dgm:pt>
    <dgm:pt modelId="{DE3EFAC1-EEFF-470F-88D1-50C1BE501CB2}" type="pres">
      <dgm:prSet presAssocID="{25130665-8068-46CF-9C9C-C1E3F9D0EAE7}" presName="sibTrans" presStyleLbl="sibTrans2D1" presStyleIdx="1" presStyleCnt="4"/>
      <dgm:spPr/>
    </dgm:pt>
    <dgm:pt modelId="{55EE86A3-5011-41E9-9280-9B9CD4505431}" type="pres">
      <dgm:prSet presAssocID="{90AC3E77-731F-498B-9ED8-4EB04E30CE15}" presName="node" presStyleLbl="node1" presStyleIdx="2" presStyleCnt="4">
        <dgm:presLayoutVars>
          <dgm:bulletEnabled val="1"/>
        </dgm:presLayoutVars>
      </dgm:prSet>
      <dgm:spPr/>
    </dgm:pt>
    <dgm:pt modelId="{96D01744-3B18-4562-A3AB-4AD750FE5846}" type="pres">
      <dgm:prSet presAssocID="{90AC3E77-731F-498B-9ED8-4EB04E30CE15}" presName="dummy" presStyleCnt="0"/>
      <dgm:spPr/>
    </dgm:pt>
    <dgm:pt modelId="{FE09BE59-F499-4A4D-8642-6856BD0508BE}" type="pres">
      <dgm:prSet presAssocID="{42FC5282-39B1-46DE-A745-29E7FC046007}" presName="sibTrans" presStyleLbl="sibTrans2D1" presStyleIdx="2" presStyleCnt="4"/>
      <dgm:spPr/>
    </dgm:pt>
    <dgm:pt modelId="{03E47828-F615-443E-AE8E-988A609E3116}" type="pres">
      <dgm:prSet presAssocID="{02C09F33-4E64-433E-AA1E-846C715DBD05}" presName="node" presStyleLbl="node1" presStyleIdx="3" presStyleCnt="4">
        <dgm:presLayoutVars>
          <dgm:bulletEnabled val="1"/>
        </dgm:presLayoutVars>
      </dgm:prSet>
      <dgm:spPr/>
    </dgm:pt>
    <dgm:pt modelId="{61AC0336-7190-41DC-97C0-429003522C42}" type="pres">
      <dgm:prSet presAssocID="{02C09F33-4E64-433E-AA1E-846C715DBD05}" presName="dummy" presStyleCnt="0"/>
      <dgm:spPr/>
    </dgm:pt>
    <dgm:pt modelId="{290EDA6C-4D3E-4A5F-A4CD-F8D95F87E73C}" type="pres">
      <dgm:prSet presAssocID="{79BE7DF2-8B8A-4B12-91EB-72F59D6A58A6}" presName="sibTrans" presStyleLbl="sibTrans2D1" presStyleIdx="3" presStyleCnt="4"/>
      <dgm:spPr/>
    </dgm:pt>
  </dgm:ptLst>
  <dgm:cxnLst>
    <dgm:cxn modelId="{C43E8C02-B11D-4430-A28D-536040D3D3B6}" type="presOf" srcId="{90AC3E77-731F-498B-9ED8-4EB04E30CE15}" destId="{55EE86A3-5011-41E9-9280-9B9CD4505431}" srcOrd="0" destOrd="0" presId="urn:microsoft.com/office/officeart/2005/8/layout/radial6"/>
    <dgm:cxn modelId="{47570520-CB63-4061-BA21-3CCFB86B787D}" srcId="{ED812451-9D15-4396-BE17-DEF285281BF1}" destId="{8C94F13F-64AD-4FD5-A75B-76624E00C6FA}" srcOrd="0" destOrd="0" parTransId="{2B771B66-D617-46BA-BCF8-394C145E8F1A}" sibTransId="{F5CCD31E-C18E-4075-A37B-E62BDC141866}"/>
    <dgm:cxn modelId="{7BEECC25-D3AB-41EA-A7A9-7B833716F4B1}" srcId="{8C94F13F-64AD-4FD5-A75B-76624E00C6FA}" destId="{EF695C39-BA57-4D98-B61E-A97924CF6E50}" srcOrd="1" destOrd="0" parTransId="{BF08C6CB-3C53-4EEB-9793-58B8C33184F7}" sibTransId="{25130665-8068-46CF-9C9C-C1E3F9D0EAE7}"/>
    <dgm:cxn modelId="{60935228-CF81-409B-B248-6604E34FECEC}" type="presOf" srcId="{ED812451-9D15-4396-BE17-DEF285281BF1}" destId="{7BB9744A-0DD6-4E2C-BCD0-A17692571F7B}" srcOrd="0" destOrd="0" presId="urn:microsoft.com/office/officeart/2005/8/layout/radial6"/>
    <dgm:cxn modelId="{09638831-E80E-4FB7-B806-4BC83E77929C}" type="presOf" srcId="{25130665-8068-46CF-9C9C-C1E3F9D0EAE7}" destId="{DE3EFAC1-EEFF-470F-88D1-50C1BE501CB2}" srcOrd="0" destOrd="0" presId="urn:microsoft.com/office/officeart/2005/8/layout/radial6"/>
    <dgm:cxn modelId="{7EAE0A5C-C96A-42EF-96B9-35611EFFAE91}" type="presOf" srcId="{DE54492D-F65E-4A3E-BEDC-44BEE7078B0F}" destId="{FB5D6F5D-4AC5-4F7C-B761-81CDDF893CDD}" srcOrd="0" destOrd="0" presId="urn:microsoft.com/office/officeart/2005/8/layout/radial6"/>
    <dgm:cxn modelId="{9F5BD85C-B02A-4B89-9AA4-443214AD148A}" srcId="{8C94F13F-64AD-4FD5-A75B-76624E00C6FA}" destId="{EAB34A2A-9DAC-4D4D-A714-911912F9717A}" srcOrd="0" destOrd="0" parTransId="{436FC655-850C-43B2-A672-9987F899C65C}" sibTransId="{DE54492D-F65E-4A3E-BEDC-44BEE7078B0F}"/>
    <dgm:cxn modelId="{C26AB544-A979-465D-A56C-7367DA6E0257}" type="presOf" srcId="{79BE7DF2-8B8A-4B12-91EB-72F59D6A58A6}" destId="{290EDA6C-4D3E-4A5F-A4CD-F8D95F87E73C}" srcOrd="0" destOrd="0" presId="urn:microsoft.com/office/officeart/2005/8/layout/radial6"/>
    <dgm:cxn modelId="{3ABAC171-229B-4A62-A6F9-41DCF8453875}" type="presOf" srcId="{02C09F33-4E64-433E-AA1E-846C715DBD05}" destId="{03E47828-F615-443E-AE8E-988A609E3116}" srcOrd="0" destOrd="0" presId="urn:microsoft.com/office/officeart/2005/8/layout/radial6"/>
    <dgm:cxn modelId="{DE7E7352-DEEB-4D10-845A-31E38E1E2024}" type="presOf" srcId="{8C94F13F-64AD-4FD5-A75B-76624E00C6FA}" destId="{59F1F410-561B-4FFE-B4DC-DD310E40C6D1}" srcOrd="0" destOrd="0" presId="urn:microsoft.com/office/officeart/2005/8/layout/radial6"/>
    <dgm:cxn modelId="{2B813958-E632-4DD6-A252-57824FDC4DD8}" type="presOf" srcId="{EAB34A2A-9DAC-4D4D-A714-911912F9717A}" destId="{59E4D36A-288D-4BBD-B9B0-91482BC78898}" srcOrd="0" destOrd="0" presId="urn:microsoft.com/office/officeart/2005/8/layout/radial6"/>
    <dgm:cxn modelId="{77A8C598-F0D6-4630-93B3-BA387807E008}" srcId="{8C94F13F-64AD-4FD5-A75B-76624E00C6FA}" destId="{02C09F33-4E64-433E-AA1E-846C715DBD05}" srcOrd="3" destOrd="0" parTransId="{065697B1-AD8A-4E75-AF68-70E1819BBE08}" sibTransId="{79BE7DF2-8B8A-4B12-91EB-72F59D6A58A6}"/>
    <dgm:cxn modelId="{5FE525ED-340D-429D-AB8A-7C9458C729C9}" srcId="{8C94F13F-64AD-4FD5-A75B-76624E00C6FA}" destId="{90AC3E77-731F-498B-9ED8-4EB04E30CE15}" srcOrd="2" destOrd="0" parTransId="{D109CA79-36FD-4396-9B67-847320BEAE00}" sibTransId="{42FC5282-39B1-46DE-A745-29E7FC046007}"/>
    <dgm:cxn modelId="{94F6A5F9-C6C3-408E-AD1B-FE2C47A50906}" type="presOf" srcId="{EF695C39-BA57-4D98-B61E-A97924CF6E50}" destId="{9C63D596-C9B0-44B6-83BA-DF9CDD417DBF}" srcOrd="0" destOrd="0" presId="urn:microsoft.com/office/officeart/2005/8/layout/radial6"/>
    <dgm:cxn modelId="{8D7A64FC-A30B-4224-9551-4F58918AFBDD}" type="presOf" srcId="{42FC5282-39B1-46DE-A745-29E7FC046007}" destId="{FE09BE59-F499-4A4D-8642-6856BD0508BE}" srcOrd="0" destOrd="0" presId="urn:microsoft.com/office/officeart/2005/8/layout/radial6"/>
    <dgm:cxn modelId="{9DB629C4-63B0-4DB9-8FD7-4663038424AF}" type="presParOf" srcId="{7BB9744A-0DD6-4E2C-BCD0-A17692571F7B}" destId="{59F1F410-561B-4FFE-B4DC-DD310E40C6D1}" srcOrd="0" destOrd="0" presId="urn:microsoft.com/office/officeart/2005/8/layout/radial6"/>
    <dgm:cxn modelId="{A6ECC266-D889-4AD0-8688-0F0AD9C738B2}" type="presParOf" srcId="{7BB9744A-0DD6-4E2C-BCD0-A17692571F7B}" destId="{59E4D36A-288D-4BBD-B9B0-91482BC78898}" srcOrd="1" destOrd="0" presId="urn:microsoft.com/office/officeart/2005/8/layout/radial6"/>
    <dgm:cxn modelId="{E594BE76-15F7-4B03-99C6-9047B8F20AA9}" type="presParOf" srcId="{7BB9744A-0DD6-4E2C-BCD0-A17692571F7B}" destId="{1E335163-983F-48FD-B789-E4A345BC3C95}" srcOrd="2" destOrd="0" presId="urn:microsoft.com/office/officeart/2005/8/layout/radial6"/>
    <dgm:cxn modelId="{EA961DB7-489E-487A-A4D3-AF6402F07708}" type="presParOf" srcId="{7BB9744A-0DD6-4E2C-BCD0-A17692571F7B}" destId="{FB5D6F5D-4AC5-4F7C-B761-81CDDF893CDD}" srcOrd="3" destOrd="0" presId="urn:microsoft.com/office/officeart/2005/8/layout/radial6"/>
    <dgm:cxn modelId="{BE44C1E7-F5C1-4872-8575-3EFDCC7330B9}" type="presParOf" srcId="{7BB9744A-0DD6-4E2C-BCD0-A17692571F7B}" destId="{9C63D596-C9B0-44B6-83BA-DF9CDD417DBF}" srcOrd="4" destOrd="0" presId="urn:microsoft.com/office/officeart/2005/8/layout/radial6"/>
    <dgm:cxn modelId="{68E14A51-E99B-4D6C-B356-BC9B853620A6}" type="presParOf" srcId="{7BB9744A-0DD6-4E2C-BCD0-A17692571F7B}" destId="{6882CD1E-88D0-4FD3-8113-7293AC9335D1}" srcOrd="5" destOrd="0" presId="urn:microsoft.com/office/officeart/2005/8/layout/radial6"/>
    <dgm:cxn modelId="{29DD376F-B99D-448F-9467-39407D80578A}" type="presParOf" srcId="{7BB9744A-0DD6-4E2C-BCD0-A17692571F7B}" destId="{DE3EFAC1-EEFF-470F-88D1-50C1BE501CB2}" srcOrd="6" destOrd="0" presId="urn:microsoft.com/office/officeart/2005/8/layout/radial6"/>
    <dgm:cxn modelId="{D1904A1B-8119-4789-AAE0-0B2BA997E7AA}" type="presParOf" srcId="{7BB9744A-0DD6-4E2C-BCD0-A17692571F7B}" destId="{55EE86A3-5011-41E9-9280-9B9CD4505431}" srcOrd="7" destOrd="0" presId="urn:microsoft.com/office/officeart/2005/8/layout/radial6"/>
    <dgm:cxn modelId="{DD35E949-C915-4A8C-8378-FF2EF6DB7DE9}" type="presParOf" srcId="{7BB9744A-0DD6-4E2C-BCD0-A17692571F7B}" destId="{96D01744-3B18-4562-A3AB-4AD750FE5846}" srcOrd="8" destOrd="0" presId="urn:microsoft.com/office/officeart/2005/8/layout/radial6"/>
    <dgm:cxn modelId="{019B7139-47C5-4B1E-999A-EC0A3739629A}" type="presParOf" srcId="{7BB9744A-0DD6-4E2C-BCD0-A17692571F7B}" destId="{FE09BE59-F499-4A4D-8642-6856BD0508BE}" srcOrd="9" destOrd="0" presId="urn:microsoft.com/office/officeart/2005/8/layout/radial6"/>
    <dgm:cxn modelId="{E100C3DC-460D-404E-BB1C-1F69331F0671}" type="presParOf" srcId="{7BB9744A-0DD6-4E2C-BCD0-A17692571F7B}" destId="{03E47828-F615-443E-AE8E-988A609E3116}" srcOrd="10" destOrd="0" presId="urn:microsoft.com/office/officeart/2005/8/layout/radial6"/>
    <dgm:cxn modelId="{85A1FF6B-744E-48F4-8DBD-B20406C87B4E}" type="presParOf" srcId="{7BB9744A-0DD6-4E2C-BCD0-A17692571F7B}" destId="{61AC0336-7190-41DC-97C0-429003522C42}" srcOrd="11" destOrd="0" presId="urn:microsoft.com/office/officeart/2005/8/layout/radial6"/>
    <dgm:cxn modelId="{C018A56C-CB45-4A10-9BDF-E2718FB35E82}" type="presParOf" srcId="{7BB9744A-0DD6-4E2C-BCD0-A17692571F7B}" destId="{290EDA6C-4D3E-4A5F-A4CD-F8D95F87E73C}"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EDA6C-4D3E-4A5F-A4CD-F8D95F87E73C}">
      <dsp:nvSpPr>
        <dsp:cNvPr id="0" name=""/>
        <dsp:cNvSpPr/>
      </dsp:nvSpPr>
      <dsp:spPr>
        <a:xfrm>
          <a:off x="1980380" y="625714"/>
          <a:ext cx="4167238" cy="4167238"/>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09BE59-F499-4A4D-8642-6856BD0508BE}">
      <dsp:nvSpPr>
        <dsp:cNvPr id="0" name=""/>
        <dsp:cNvSpPr/>
      </dsp:nvSpPr>
      <dsp:spPr>
        <a:xfrm>
          <a:off x="1980380" y="625714"/>
          <a:ext cx="4167238" cy="4167238"/>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3EFAC1-EEFF-470F-88D1-50C1BE501CB2}">
      <dsp:nvSpPr>
        <dsp:cNvPr id="0" name=""/>
        <dsp:cNvSpPr/>
      </dsp:nvSpPr>
      <dsp:spPr>
        <a:xfrm>
          <a:off x="1980380" y="625714"/>
          <a:ext cx="4167238" cy="4167238"/>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5D6F5D-4AC5-4F7C-B761-81CDDF893CDD}">
      <dsp:nvSpPr>
        <dsp:cNvPr id="0" name=""/>
        <dsp:cNvSpPr/>
      </dsp:nvSpPr>
      <dsp:spPr>
        <a:xfrm>
          <a:off x="1980380" y="625714"/>
          <a:ext cx="4167238" cy="4167238"/>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F1F410-561B-4FFE-B4DC-DD310E40C6D1}">
      <dsp:nvSpPr>
        <dsp:cNvPr id="0" name=""/>
        <dsp:cNvSpPr/>
      </dsp:nvSpPr>
      <dsp:spPr>
        <a:xfrm>
          <a:off x="3104554" y="1749888"/>
          <a:ext cx="1918890" cy="19188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a:t>BĂNG QUA ĐƯỜNG</a:t>
          </a:r>
        </a:p>
      </dsp:txBody>
      <dsp:txXfrm>
        <a:off x="3385569" y="2030903"/>
        <a:ext cx="1356860" cy="1356860"/>
      </dsp:txXfrm>
    </dsp:sp>
    <dsp:sp modelId="{59E4D36A-288D-4BBD-B9B0-91482BC78898}">
      <dsp:nvSpPr>
        <dsp:cNvPr id="0" name=""/>
        <dsp:cNvSpPr/>
      </dsp:nvSpPr>
      <dsp:spPr>
        <a:xfrm>
          <a:off x="3392388" y="2458"/>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GIAO DI</a:t>
          </a:r>
          <a:r>
            <a:rPr lang="en-US" sz="2700" kern="1200">
              <a:latin typeface="Candara" panose="020E0502030303020204" pitchFamily="34" charset="0"/>
            </a:rPr>
            <a:t>Ệ</a:t>
          </a:r>
          <a:r>
            <a:rPr lang="en-US" sz="2700" kern="1200"/>
            <a:t>N</a:t>
          </a:r>
        </a:p>
      </dsp:txBody>
      <dsp:txXfrm>
        <a:off x="3589098" y="199168"/>
        <a:ext cx="949803" cy="949803"/>
      </dsp:txXfrm>
    </dsp:sp>
    <dsp:sp modelId="{9C63D596-C9B0-44B6-83BA-DF9CDD417DBF}">
      <dsp:nvSpPr>
        <dsp:cNvPr id="0" name=""/>
        <dsp:cNvSpPr/>
      </dsp:nvSpPr>
      <dsp:spPr>
        <a:xfrm>
          <a:off x="5427651"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LUẬT CHƠI</a:t>
          </a:r>
        </a:p>
      </dsp:txBody>
      <dsp:txXfrm>
        <a:off x="5624361" y="2234431"/>
        <a:ext cx="949803" cy="949803"/>
      </dsp:txXfrm>
    </dsp:sp>
    <dsp:sp modelId="{55EE86A3-5011-41E9-9280-9B9CD4505431}">
      <dsp:nvSpPr>
        <dsp:cNvPr id="0" name=""/>
        <dsp:cNvSpPr/>
      </dsp:nvSpPr>
      <dsp:spPr>
        <a:xfrm>
          <a:off x="3392388" y="4072985"/>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TÍNH NĂNG</a:t>
          </a:r>
        </a:p>
      </dsp:txBody>
      <dsp:txXfrm>
        <a:off x="3589098" y="4269695"/>
        <a:ext cx="949803" cy="949803"/>
      </dsp:txXfrm>
    </dsp:sp>
    <dsp:sp modelId="{03E47828-F615-443E-AE8E-988A609E3116}">
      <dsp:nvSpPr>
        <dsp:cNvPr id="0" name=""/>
        <dsp:cNvSpPr/>
      </dsp:nvSpPr>
      <dsp:spPr>
        <a:xfrm>
          <a:off x="1357124"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HI</a:t>
          </a:r>
          <a:r>
            <a:rPr lang="en-US" sz="2700" kern="1200">
              <a:latin typeface="Candara" panose="020E0502030303020204" pitchFamily="34" charset="0"/>
              <a:cs typeface="Arial" panose="020B0604020202020204" pitchFamily="34" charset="0"/>
            </a:rPr>
            <a:t>Ệ</a:t>
          </a:r>
          <a:r>
            <a:rPr lang="en-US" sz="2700" kern="1200"/>
            <a:t>U ỨNG</a:t>
          </a:r>
        </a:p>
      </dsp:txBody>
      <dsp:txXfrm>
        <a:off x="1553834" y="2234431"/>
        <a:ext cx="949803" cy="94980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BC932-2C40-4E3E-8A5A-2CEB1285BAD5}" type="datetimeFigureOut">
              <a:rPr lang="en-US" smtClean="0"/>
              <a:t>6/13/2021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8E13D-23F6-4463-98F1-C3E7E939EA47}" type="slidenum">
              <a:rPr lang="en-US" smtClean="0"/>
              <a:t>‹#›</a:t>
            </a:fld>
            <a:endParaRPr lang="en-US"/>
          </a:p>
        </p:txBody>
      </p:sp>
    </p:spTree>
    <p:extLst>
      <p:ext uri="{BB962C8B-B14F-4D97-AF65-F5344CB8AC3E}">
        <p14:creationId xmlns:p14="http://schemas.microsoft.com/office/powerpoint/2010/main" val="2884144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B8E13D-23F6-4463-98F1-C3E7E939EA47}" type="slidenum">
              <a:rPr lang="en-US" smtClean="0"/>
              <a:t>1</a:t>
            </a:fld>
            <a:endParaRPr lang="en-US"/>
          </a:p>
        </p:txBody>
      </p:sp>
    </p:spTree>
    <p:extLst>
      <p:ext uri="{BB962C8B-B14F-4D97-AF65-F5344CB8AC3E}">
        <p14:creationId xmlns:p14="http://schemas.microsoft.com/office/powerpoint/2010/main" val="151370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B8E13D-23F6-4463-98F1-C3E7E939EA47}" type="slidenum">
              <a:rPr lang="en-US" smtClean="0"/>
              <a:t>12</a:t>
            </a:fld>
            <a:endParaRPr lang="en-US"/>
          </a:p>
        </p:txBody>
      </p:sp>
    </p:spTree>
    <p:extLst>
      <p:ext uri="{BB962C8B-B14F-4D97-AF65-F5344CB8AC3E}">
        <p14:creationId xmlns:p14="http://schemas.microsoft.com/office/powerpoint/2010/main" val="291533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00:03 – 00:09: Hiệu ứng Loading Game.</a:t>
            </a:r>
          </a:p>
          <a:p>
            <a:r>
              <a:rPr lang="en-US"/>
              <a:t>00:09 – 00:21: Hiệu ứng âm thanh ở màn hình Menu.</a:t>
            </a:r>
          </a:p>
          <a:p>
            <a:r>
              <a:rPr lang="en-US"/>
              <a:t>00:21 – 00:50: Hiệu ứng âm thanh khi qua 1 làn đường.</a:t>
            </a:r>
          </a:p>
          <a:p>
            <a:r>
              <a:rPr lang="en-US"/>
              <a:t>00:50 – 00:55: Chuẩn bị va vào xe.</a:t>
            </a:r>
          </a:p>
        </p:txBody>
      </p:sp>
      <p:sp>
        <p:nvSpPr>
          <p:cNvPr id="4" name="Slide Number Placeholder 3"/>
          <p:cNvSpPr>
            <a:spLocks noGrp="1"/>
          </p:cNvSpPr>
          <p:nvPr>
            <p:ph type="sldNum" sz="quarter" idx="5"/>
          </p:nvPr>
        </p:nvSpPr>
        <p:spPr/>
        <p:txBody>
          <a:bodyPr/>
          <a:lstStyle/>
          <a:p>
            <a:fld id="{2CB8E13D-23F6-4463-98F1-C3E7E939EA47}" type="slidenum">
              <a:rPr lang="en-US" smtClean="0"/>
              <a:t>26</a:t>
            </a:fld>
            <a:endParaRPr lang="en-US"/>
          </a:p>
        </p:txBody>
      </p:sp>
    </p:spTree>
    <p:extLst>
      <p:ext uri="{BB962C8B-B14F-4D97-AF65-F5344CB8AC3E}">
        <p14:creationId xmlns:p14="http://schemas.microsoft.com/office/powerpoint/2010/main" val="3951076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6/13/2021</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806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6/13/2021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29688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6/13/2021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212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6/13/2021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7104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6/13/2021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0384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6/13/2021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3127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6/13/2021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31649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6/13/2021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1818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6/13/2021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1812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6/13/2021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18667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6/13/2021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17579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6/13/2021</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75714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9.png"/><Relationship Id="rId4"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2" name="Picture 1">
            <a:extLst>
              <a:ext uri="{FF2B5EF4-FFF2-40B4-BE49-F238E27FC236}">
                <a16:creationId xmlns:a16="http://schemas.microsoft.com/office/drawing/2014/main" id="{53943466-02D5-4C02-961D-7509D961F855}"/>
              </a:ext>
            </a:extLst>
          </p:cNvPr>
          <p:cNvPicPr>
            <a:picLocks noChangeAspect="1"/>
          </p:cNvPicPr>
          <p:nvPr/>
        </p:nvPicPr>
        <p:blipFill rotWithShape="1">
          <a:blip r:embed="rId3">
            <a:alphaModFix amt="40000"/>
          </a:blip>
          <a:srcRect l="4444" r="15130" b="-1"/>
          <a:stretch/>
        </p:blipFill>
        <p:spPr>
          <a:xfrm>
            <a:off x="1525" y="10"/>
            <a:ext cx="12188951" cy="6857990"/>
          </a:xfrm>
          <a:prstGeom prst="rect">
            <a:avLst/>
          </a:prstGeom>
        </p:spPr>
      </p:pic>
      <p:grpSp>
        <p:nvGrpSpPr>
          <p:cNvPr id="15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54" name="Oval 15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FF9A0F46-28FE-40AC-91B3-70841F15E80C}"/>
              </a:ext>
            </a:extLst>
          </p:cNvPr>
          <p:cNvSpPr>
            <a:spLocks noGrp="1"/>
          </p:cNvSpPr>
          <p:nvPr>
            <p:ph type="ctrTitle"/>
          </p:nvPr>
        </p:nvSpPr>
        <p:spPr>
          <a:xfrm>
            <a:off x="2562606" y="883516"/>
            <a:ext cx="7063739" cy="2387600"/>
          </a:xfrm>
        </p:spPr>
        <p:txBody>
          <a:bodyPr vert="horz" lIns="91440" tIns="45720" rIns="91440" bIns="45720" rtlCol="0" anchorCtr="0">
            <a:normAutofit/>
          </a:bodyPr>
          <a:lstStyle/>
          <a:p>
            <a:r>
              <a:rPr lang="en-US" sz="4200" kern="1200" cap="none">
                <a:solidFill>
                  <a:srgbClr val="FFFFFF"/>
                </a:solidFill>
                <a:latin typeface="+mj-lt"/>
                <a:ea typeface="+mj-ea"/>
                <a:cs typeface="+mj-cs"/>
              </a:rPr>
              <a:t>GAME BĂNG QUA ĐƯỜNG</a:t>
            </a:r>
            <a:br>
              <a:rPr lang="en-US" sz="4200" kern="1200" cap="none">
                <a:solidFill>
                  <a:srgbClr val="FFFFFF"/>
                </a:solidFill>
                <a:latin typeface="+mj-lt"/>
                <a:ea typeface="+mj-ea"/>
                <a:cs typeface="+mj-cs"/>
              </a:rPr>
            </a:br>
            <a:r>
              <a:rPr lang="en-US" sz="4200" kern="1200" cap="none">
                <a:solidFill>
                  <a:srgbClr val="FFFFFF"/>
                </a:solidFill>
                <a:latin typeface="+mj-lt"/>
                <a:ea typeface="+mj-ea"/>
                <a:cs typeface="+mj-cs"/>
              </a:rPr>
              <a:t>TRÊN MÀN HÌNH CONSOLE</a:t>
            </a:r>
          </a:p>
        </p:txBody>
      </p:sp>
      <p:sp>
        <p:nvSpPr>
          <p:cNvPr id="8" name="Subtitle 7">
            <a:extLst>
              <a:ext uri="{FF2B5EF4-FFF2-40B4-BE49-F238E27FC236}">
                <a16:creationId xmlns:a16="http://schemas.microsoft.com/office/drawing/2014/main" id="{B2982500-F04F-41D1-A9E3-A33E0F447555}"/>
              </a:ext>
            </a:extLst>
          </p:cNvPr>
          <p:cNvSpPr>
            <a:spLocks noGrp="1"/>
          </p:cNvSpPr>
          <p:nvPr>
            <p:ph type="subTitle" idx="1"/>
          </p:nvPr>
        </p:nvSpPr>
        <p:spPr>
          <a:xfrm>
            <a:off x="2562606" y="3602038"/>
            <a:ext cx="7063739" cy="2098332"/>
          </a:xfrm>
        </p:spPr>
        <p:txBody>
          <a:bodyPr vert="horz" lIns="91440" tIns="45720" rIns="91440" bIns="45720" rtlCol="0">
            <a:normAutofit/>
          </a:bodyPr>
          <a:lstStyle/>
          <a:p>
            <a:pPr indent="-228600">
              <a:buFont typeface="Arial" panose="020B0604020202020204" pitchFamily="34" charset="0"/>
              <a:buChar char="•"/>
            </a:pPr>
            <a:r>
              <a:rPr lang="en-US" sz="1600" err="1">
                <a:solidFill>
                  <a:srgbClr val="FFFFFF"/>
                </a:solidFill>
              </a:rPr>
              <a:t>Nguyễn</a:t>
            </a:r>
            <a:r>
              <a:rPr lang="en-US" sz="1600">
                <a:solidFill>
                  <a:srgbClr val="FFFFFF"/>
                </a:solidFill>
              </a:rPr>
              <a:t> Hải Đăng – 20120049</a:t>
            </a:r>
          </a:p>
          <a:p>
            <a:pPr indent="-228600">
              <a:buFont typeface="Arial" panose="020B0604020202020204" pitchFamily="34" charset="0"/>
              <a:buChar char="•"/>
            </a:pPr>
            <a:r>
              <a:rPr lang="en-US" sz="1600" err="1">
                <a:solidFill>
                  <a:srgbClr val="FFFFFF"/>
                </a:solidFill>
              </a:rPr>
              <a:t>Nguyễn</a:t>
            </a:r>
            <a:r>
              <a:rPr lang="en-US" sz="1600">
                <a:solidFill>
                  <a:srgbClr val="FFFFFF"/>
                </a:solidFill>
              </a:rPr>
              <a:t> Nhật Đăng – 20120050</a:t>
            </a:r>
          </a:p>
          <a:p>
            <a:pPr indent="-228600">
              <a:buFont typeface="Arial" panose="020B0604020202020204" pitchFamily="34" charset="0"/>
              <a:buChar char="•"/>
            </a:pPr>
            <a:r>
              <a:rPr lang="en-US" sz="1600">
                <a:solidFill>
                  <a:srgbClr val="FFFFFF"/>
                </a:solidFill>
              </a:rPr>
              <a:t>Phạm Dương Trường Đức – 20120061</a:t>
            </a:r>
          </a:p>
          <a:p>
            <a:pPr indent="-228600">
              <a:buFont typeface="Arial" panose="020B0604020202020204" pitchFamily="34" charset="0"/>
              <a:buChar char="•"/>
            </a:pPr>
            <a:r>
              <a:rPr lang="en-US" sz="1600">
                <a:solidFill>
                  <a:srgbClr val="FFFFFF"/>
                </a:solidFill>
              </a:rPr>
              <a:t>Quách Bảo Quân – 20120168</a:t>
            </a:r>
          </a:p>
          <a:p>
            <a:pPr indent="-228600">
              <a:buFont typeface="Arial" panose="020B0604020202020204" pitchFamily="34" charset="0"/>
              <a:buChar char="•"/>
            </a:pPr>
            <a:endParaRPr lang="en-US" sz="1600">
              <a:solidFill>
                <a:srgbClr val="FFFFFF"/>
              </a:solidFill>
            </a:endParaRPr>
          </a:p>
          <a:p>
            <a:pPr indent="-228600">
              <a:buFont typeface="Arial" panose="020B0604020202020204" pitchFamily="34" charset="0"/>
              <a:buChar char="•"/>
            </a:pPr>
            <a:r>
              <a:rPr lang="en-US" sz="1600" b="1">
                <a:solidFill>
                  <a:srgbClr val="FFFFFF"/>
                </a:solidFill>
              </a:rPr>
              <a:t>GVHD: THẦY TRƯƠNG TOÀN THỊNH</a:t>
            </a:r>
          </a:p>
        </p:txBody>
      </p:sp>
    </p:spTree>
    <p:extLst>
      <p:ext uri="{BB962C8B-B14F-4D97-AF65-F5344CB8AC3E}">
        <p14:creationId xmlns:p14="http://schemas.microsoft.com/office/powerpoint/2010/main" val="859072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F7B5B4C-1F82-4656-96A5-AD29D42F1464}"/>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Candara" panose="020E0502030303020204" pitchFamily="34" charset="0"/>
              </a:rPr>
              <a:t>LUẬT CHƠI</a:t>
            </a:r>
          </a:p>
        </p:txBody>
      </p:sp>
    </p:spTree>
    <p:extLst>
      <p:ext uri="{BB962C8B-B14F-4D97-AF65-F5344CB8AC3E}">
        <p14:creationId xmlns:p14="http://schemas.microsoft.com/office/powerpoint/2010/main" val="375251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231C-83D2-4BDD-8297-2E01A0C5F837}"/>
              </a:ext>
            </a:extLst>
          </p:cNvPr>
          <p:cNvSpPr>
            <a:spLocks noGrp="1"/>
          </p:cNvSpPr>
          <p:nvPr>
            <p:ph type="title"/>
          </p:nvPr>
        </p:nvSpPr>
        <p:spPr/>
        <p:txBody>
          <a:bodyPr/>
          <a:lstStyle/>
          <a:p>
            <a:pPr algn="ctr"/>
            <a:r>
              <a:rPr lang="en-US"/>
              <a:t>LUẬT CHƠI</a:t>
            </a:r>
          </a:p>
        </p:txBody>
      </p:sp>
      <p:sp>
        <p:nvSpPr>
          <p:cNvPr id="4" name="Content Placeholder 3">
            <a:extLst>
              <a:ext uri="{FF2B5EF4-FFF2-40B4-BE49-F238E27FC236}">
                <a16:creationId xmlns:a16="http://schemas.microsoft.com/office/drawing/2014/main" id="{8B2E76A1-D120-4A5D-A72F-C87A2163FBEF}"/>
              </a:ext>
            </a:extLst>
          </p:cNvPr>
          <p:cNvSpPr>
            <a:spLocks noGrp="1"/>
          </p:cNvSpPr>
          <p:nvPr>
            <p:ph sz="half" idx="1"/>
          </p:nvPr>
        </p:nvSpPr>
        <p:spPr/>
        <p:txBody>
          <a:bodyPr/>
          <a:lstStyle/>
          <a:p>
            <a:pPr algn="just"/>
            <a:r>
              <a:rPr lang="en-US"/>
              <a:t>Người chơi sẽ điều khiển người ở trong Game (bằng các phím mũi tên </a:t>
            </a:r>
            <a:r>
              <a:rPr lang="en-US">
                <a:latin typeface="Times New Roman" panose="02020603050405020304" pitchFamily="18" charset="0"/>
                <a:cs typeface="Times New Roman" panose="02020603050405020304" pitchFamily="18" charset="0"/>
              </a:rPr>
              <a:t>▲►▼◄</a:t>
            </a:r>
            <a:r>
              <a:rPr lang="en-US"/>
              <a:t>) sau người qua hết 5 làn đường và ở phía bên kia đường.</a:t>
            </a:r>
          </a:p>
          <a:p>
            <a:pPr algn="just"/>
            <a:r>
              <a:rPr lang="en-US"/>
              <a:t>Cứ một người qua bên kia làn đường thì người chơi được cộng 100 điểm.</a:t>
            </a:r>
          </a:p>
          <a:p>
            <a:pPr algn="just"/>
            <a:r>
              <a:rPr lang="en-US"/>
              <a:t>Tuy nhiên, nếu người chơi va chạm với người trước đó đã qua bên kia làn đường thì chỉ được cộng 50 điểm (4.1).</a:t>
            </a:r>
          </a:p>
          <a:p>
            <a:pPr algn="just"/>
            <a:r>
              <a:rPr lang="en-US"/>
              <a:t>Người chơi sẽ bị coi là thua cuộc nếu va chạm vào xe.</a:t>
            </a:r>
          </a:p>
          <a:p>
            <a:pPr algn="just"/>
            <a:r>
              <a:rPr lang="en-US"/>
              <a:t>Người chơi nhập tên để lưu kết quả (để có bảng xếp hạng top 5).</a:t>
            </a:r>
          </a:p>
          <a:p>
            <a:pPr algn="just"/>
            <a:endParaRPr lang="en-US"/>
          </a:p>
        </p:txBody>
      </p:sp>
      <p:pic>
        <p:nvPicPr>
          <p:cNvPr id="6" name="Content Placeholder 5">
            <a:extLst>
              <a:ext uri="{FF2B5EF4-FFF2-40B4-BE49-F238E27FC236}">
                <a16:creationId xmlns:a16="http://schemas.microsoft.com/office/drawing/2014/main" id="{8DB9F8AE-2619-4244-8464-5F1D838353C2}"/>
              </a:ext>
            </a:extLst>
          </p:cNvPr>
          <p:cNvPicPr>
            <a:picLocks noGrp="1" noChangeAspect="1"/>
          </p:cNvPicPr>
          <p:nvPr>
            <p:ph sz="half" idx="2"/>
          </p:nvPr>
        </p:nvPicPr>
        <p:blipFill>
          <a:blip r:embed="rId2"/>
          <a:stretch>
            <a:fillRect/>
          </a:stretch>
        </p:blipFill>
        <p:spPr>
          <a:xfrm>
            <a:off x="6172200" y="2767038"/>
            <a:ext cx="5181600" cy="2468512"/>
          </a:xfrm>
          <a:prstGeom prst="rect">
            <a:avLst/>
          </a:prstGeom>
        </p:spPr>
      </p:pic>
      <p:pic>
        <p:nvPicPr>
          <p:cNvPr id="7" name="Picture 6">
            <a:extLst>
              <a:ext uri="{FF2B5EF4-FFF2-40B4-BE49-F238E27FC236}">
                <a16:creationId xmlns:a16="http://schemas.microsoft.com/office/drawing/2014/main" id="{F69EFCFF-69BD-425D-8680-A46F8BC6D230}"/>
              </a:ext>
            </a:extLst>
          </p:cNvPr>
          <p:cNvPicPr>
            <a:picLocks noChangeAspect="1"/>
          </p:cNvPicPr>
          <p:nvPr/>
        </p:nvPicPr>
        <p:blipFill>
          <a:blip r:embed="rId3"/>
          <a:stretch>
            <a:fillRect/>
          </a:stretch>
        </p:blipFill>
        <p:spPr>
          <a:xfrm>
            <a:off x="6172200" y="2767038"/>
            <a:ext cx="5187576" cy="2468512"/>
          </a:xfrm>
          <a:prstGeom prst="rect">
            <a:avLst/>
          </a:prstGeom>
        </p:spPr>
      </p:pic>
      <p:pic>
        <p:nvPicPr>
          <p:cNvPr id="8" name="Picture 7">
            <a:extLst>
              <a:ext uri="{FF2B5EF4-FFF2-40B4-BE49-F238E27FC236}">
                <a16:creationId xmlns:a16="http://schemas.microsoft.com/office/drawing/2014/main" id="{A9E93A4A-E17A-4BDC-97B4-5DE31B7997EF}"/>
              </a:ext>
            </a:extLst>
          </p:cNvPr>
          <p:cNvPicPr>
            <a:picLocks noChangeAspect="1"/>
          </p:cNvPicPr>
          <p:nvPr/>
        </p:nvPicPr>
        <p:blipFill>
          <a:blip r:embed="rId4"/>
          <a:stretch>
            <a:fillRect/>
          </a:stretch>
        </p:blipFill>
        <p:spPr>
          <a:xfrm>
            <a:off x="6172200" y="2767038"/>
            <a:ext cx="5187577" cy="2468512"/>
          </a:xfrm>
          <a:prstGeom prst="rect">
            <a:avLst/>
          </a:prstGeom>
        </p:spPr>
      </p:pic>
      <p:pic>
        <p:nvPicPr>
          <p:cNvPr id="9" name="Picture 8">
            <a:extLst>
              <a:ext uri="{FF2B5EF4-FFF2-40B4-BE49-F238E27FC236}">
                <a16:creationId xmlns:a16="http://schemas.microsoft.com/office/drawing/2014/main" id="{686B2096-662D-4A0E-9F6C-8FC2B275214F}"/>
              </a:ext>
            </a:extLst>
          </p:cNvPr>
          <p:cNvPicPr>
            <a:picLocks noChangeAspect="1"/>
          </p:cNvPicPr>
          <p:nvPr/>
        </p:nvPicPr>
        <p:blipFill>
          <a:blip r:embed="rId5"/>
          <a:stretch>
            <a:fillRect/>
          </a:stretch>
        </p:blipFill>
        <p:spPr>
          <a:xfrm>
            <a:off x="6166224" y="2767038"/>
            <a:ext cx="5178756" cy="2468512"/>
          </a:xfrm>
          <a:prstGeom prst="rect">
            <a:avLst/>
          </a:prstGeom>
        </p:spPr>
      </p:pic>
      <p:pic>
        <p:nvPicPr>
          <p:cNvPr id="3" name="Picture 2">
            <a:extLst>
              <a:ext uri="{FF2B5EF4-FFF2-40B4-BE49-F238E27FC236}">
                <a16:creationId xmlns:a16="http://schemas.microsoft.com/office/drawing/2014/main" id="{4B85428F-79C1-4F64-B12A-6BA0B0DA2325}"/>
              </a:ext>
            </a:extLst>
          </p:cNvPr>
          <p:cNvPicPr>
            <a:picLocks noChangeAspect="1"/>
          </p:cNvPicPr>
          <p:nvPr/>
        </p:nvPicPr>
        <p:blipFill>
          <a:blip r:embed="rId6"/>
          <a:stretch>
            <a:fillRect/>
          </a:stretch>
        </p:blipFill>
        <p:spPr>
          <a:xfrm>
            <a:off x="1660269" y="1443920"/>
            <a:ext cx="9011908" cy="5048955"/>
          </a:xfrm>
          <a:prstGeom prst="rect">
            <a:avLst/>
          </a:prstGeom>
        </p:spPr>
      </p:pic>
      <p:pic>
        <p:nvPicPr>
          <p:cNvPr id="5" name="Picture 4">
            <a:extLst>
              <a:ext uri="{FF2B5EF4-FFF2-40B4-BE49-F238E27FC236}">
                <a16:creationId xmlns:a16="http://schemas.microsoft.com/office/drawing/2014/main" id="{FA760E39-78E2-4318-B685-002FEC780DBD}"/>
              </a:ext>
            </a:extLst>
          </p:cNvPr>
          <p:cNvPicPr>
            <a:picLocks noChangeAspect="1"/>
          </p:cNvPicPr>
          <p:nvPr/>
        </p:nvPicPr>
        <p:blipFill>
          <a:blip r:embed="rId7"/>
          <a:stretch>
            <a:fillRect/>
          </a:stretch>
        </p:blipFill>
        <p:spPr>
          <a:xfrm>
            <a:off x="3306952" y="1443919"/>
            <a:ext cx="5572120" cy="5048955"/>
          </a:xfrm>
          <a:prstGeom prst="rect">
            <a:avLst/>
          </a:prstGeom>
        </p:spPr>
      </p:pic>
    </p:spTree>
    <p:extLst>
      <p:ext uri="{BB962C8B-B14F-4D97-AF65-F5344CB8AC3E}">
        <p14:creationId xmlns:p14="http://schemas.microsoft.com/office/powerpoint/2010/main" val="2804953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4">
                                            <p:txEl>
                                              <p:pRg st="3" end="3"/>
                                            </p:txEl>
                                          </p:spTgt>
                                        </p:tgtEl>
                                        <p:attrNameLst>
                                          <p:attrName>style.visibility</p:attrName>
                                        </p:attrNameLst>
                                      </p:cBhvr>
                                      <p:to>
                                        <p:strVal val="visible"/>
                                      </p:to>
                                    </p:set>
                                    <p:animEffect transition="in" filter="fade">
                                      <p:cBhvr>
                                        <p:cTn id="50" dur="500"/>
                                        <p:tgtEl>
                                          <p:spTgt spid="4">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animEffect transition="in" filter="fade">
                                      <p:cBhvr>
                                        <p:cTn id="58" dur="500"/>
                                        <p:tgtEl>
                                          <p:spTgt spid="4">
                                            <p:txEl>
                                              <p:pRg st="4" end="4"/>
                                            </p:txEl>
                                          </p:spTgt>
                                        </p:tgtEl>
                                      </p:cBhvr>
                                    </p:animEffect>
                                  </p:childTnLst>
                                </p:cTn>
                              </p:par>
                              <p:par>
                                <p:cTn id="59" presetID="10" presetClass="exit" presetSubtype="0" fill="hold" nodeType="withEffect">
                                  <p:stCondLst>
                                    <p:cond delay="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08772FB-17CF-45E2-B674-B8D87D6AC80D}"/>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Candara" panose="020E0502030303020204" pitchFamily="34" charset="0"/>
              </a:rPr>
              <a:t>TÍNH NĂNG</a:t>
            </a:r>
          </a:p>
        </p:txBody>
      </p:sp>
    </p:spTree>
    <p:extLst>
      <p:ext uri="{BB962C8B-B14F-4D97-AF65-F5344CB8AC3E}">
        <p14:creationId xmlns:p14="http://schemas.microsoft.com/office/powerpoint/2010/main" val="2122845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‘1’ để bắt đầu một game mới với dữ liệu gốc (4.5)</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605453"/>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C9D3911-B6A3-4201-9365-CA046750C29F}"/>
              </a:ext>
            </a:extLst>
          </p:cNvPr>
          <p:cNvPicPr>
            <a:picLocks noChangeAspect="1"/>
          </p:cNvPicPr>
          <p:nvPr/>
        </p:nvPicPr>
        <p:blipFill>
          <a:blip r:embed="rId3"/>
          <a:stretch>
            <a:fillRect/>
          </a:stretch>
        </p:blipFill>
        <p:spPr>
          <a:xfrm>
            <a:off x="1552575" y="1253331"/>
            <a:ext cx="9139315" cy="4351338"/>
          </a:xfrm>
          <a:prstGeom prst="rect">
            <a:avLst/>
          </a:prstGeom>
        </p:spPr>
      </p:pic>
      <p:pic>
        <p:nvPicPr>
          <p:cNvPr id="3" name="Picture 2">
            <a:extLst>
              <a:ext uri="{FF2B5EF4-FFF2-40B4-BE49-F238E27FC236}">
                <a16:creationId xmlns:a16="http://schemas.microsoft.com/office/drawing/2014/main" id="{EEB072E1-C629-4CB5-A679-50D96F8AC504}"/>
              </a:ext>
            </a:extLst>
          </p:cNvPr>
          <p:cNvPicPr>
            <a:picLocks noChangeAspect="1"/>
          </p:cNvPicPr>
          <p:nvPr/>
        </p:nvPicPr>
        <p:blipFill>
          <a:blip r:embed="rId4"/>
          <a:stretch>
            <a:fillRect/>
          </a:stretch>
        </p:blipFill>
        <p:spPr>
          <a:xfrm>
            <a:off x="3647314" y="1224046"/>
            <a:ext cx="4626891" cy="4379326"/>
          </a:xfrm>
          <a:prstGeom prst="rect">
            <a:avLst/>
          </a:prstGeom>
        </p:spPr>
      </p:pic>
    </p:spTree>
    <p:extLst>
      <p:ext uri="{BB962C8B-B14F-4D97-AF65-F5344CB8AC3E}">
        <p14:creationId xmlns:p14="http://schemas.microsoft.com/office/powerpoint/2010/main" val="3606969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‘2’ để bắt đầu với dữ liệu có sẵn từ một file đã lưu (4.5).</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705812"/>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6AFAC5F-2286-4594-9E72-8A5474DC7045}"/>
              </a:ext>
            </a:extLst>
          </p:cNvPr>
          <p:cNvPicPr>
            <a:picLocks noChangeAspect="1"/>
          </p:cNvPicPr>
          <p:nvPr/>
        </p:nvPicPr>
        <p:blipFill>
          <a:blip r:embed="rId3"/>
          <a:stretch>
            <a:fillRect/>
          </a:stretch>
        </p:blipFill>
        <p:spPr>
          <a:xfrm>
            <a:off x="1531607" y="1253332"/>
            <a:ext cx="9123257" cy="4338682"/>
          </a:xfrm>
          <a:prstGeom prst="rect">
            <a:avLst/>
          </a:prstGeom>
        </p:spPr>
      </p:pic>
      <p:pic>
        <p:nvPicPr>
          <p:cNvPr id="4" name="Picture 3">
            <a:extLst>
              <a:ext uri="{FF2B5EF4-FFF2-40B4-BE49-F238E27FC236}">
                <a16:creationId xmlns:a16="http://schemas.microsoft.com/office/drawing/2014/main" id="{E4C451E6-325A-445A-9409-8CF2D3453177}"/>
              </a:ext>
            </a:extLst>
          </p:cNvPr>
          <p:cNvPicPr>
            <a:picLocks noChangeAspect="1"/>
          </p:cNvPicPr>
          <p:nvPr/>
        </p:nvPicPr>
        <p:blipFill>
          <a:blip r:embed="rId4"/>
          <a:stretch>
            <a:fillRect/>
          </a:stretch>
        </p:blipFill>
        <p:spPr>
          <a:xfrm>
            <a:off x="1509390" y="1226927"/>
            <a:ext cx="9167690" cy="4365087"/>
          </a:xfrm>
          <a:prstGeom prst="rect">
            <a:avLst/>
          </a:prstGeom>
        </p:spPr>
      </p:pic>
      <p:pic>
        <p:nvPicPr>
          <p:cNvPr id="7" name="Picture 6">
            <a:extLst>
              <a:ext uri="{FF2B5EF4-FFF2-40B4-BE49-F238E27FC236}">
                <a16:creationId xmlns:a16="http://schemas.microsoft.com/office/drawing/2014/main" id="{396CB79C-392D-4BC4-8558-EECBC3793961}"/>
              </a:ext>
            </a:extLst>
          </p:cNvPr>
          <p:cNvPicPr>
            <a:picLocks noChangeAspect="1"/>
          </p:cNvPicPr>
          <p:nvPr/>
        </p:nvPicPr>
        <p:blipFill>
          <a:blip r:embed="rId5"/>
          <a:stretch>
            <a:fillRect/>
          </a:stretch>
        </p:blipFill>
        <p:spPr>
          <a:xfrm>
            <a:off x="2412290" y="1214272"/>
            <a:ext cx="7367419" cy="4377742"/>
          </a:xfrm>
          <a:prstGeom prst="rect">
            <a:avLst/>
          </a:prstGeom>
        </p:spPr>
      </p:pic>
      <p:pic>
        <p:nvPicPr>
          <p:cNvPr id="8" name="Picture 7">
            <a:extLst>
              <a:ext uri="{FF2B5EF4-FFF2-40B4-BE49-F238E27FC236}">
                <a16:creationId xmlns:a16="http://schemas.microsoft.com/office/drawing/2014/main" id="{5B1C83CC-B100-48BC-A00B-68CCD861FE35}"/>
              </a:ext>
            </a:extLst>
          </p:cNvPr>
          <p:cNvPicPr>
            <a:picLocks noChangeAspect="1"/>
          </p:cNvPicPr>
          <p:nvPr/>
        </p:nvPicPr>
        <p:blipFill>
          <a:blip r:embed="rId6"/>
          <a:stretch>
            <a:fillRect/>
          </a:stretch>
        </p:blipFill>
        <p:spPr>
          <a:xfrm>
            <a:off x="1996069" y="1214273"/>
            <a:ext cx="3681283" cy="4377742"/>
          </a:xfrm>
          <a:prstGeom prst="rect">
            <a:avLst/>
          </a:prstGeom>
        </p:spPr>
      </p:pic>
      <p:pic>
        <p:nvPicPr>
          <p:cNvPr id="10" name="Picture 9">
            <a:extLst>
              <a:ext uri="{FF2B5EF4-FFF2-40B4-BE49-F238E27FC236}">
                <a16:creationId xmlns:a16="http://schemas.microsoft.com/office/drawing/2014/main" id="{97CD9394-5CA1-477D-A88E-AA312F8D9433}"/>
              </a:ext>
            </a:extLst>
          </p:cNvPr>
          <p:cNvPicPr>
            <a:picLocks noChangeAspect="1"/>
          </p:cNvPicPr>
          <p:nvPr/>
        </p:nvPicPr>
        <p:blipFill>
          <a:blip r:embed="rId7"/>
          <a:stretch>
            <a:fillRect/>
          </a:stretch>
        </p:blipFill>
        <p:spPr>
          <a:xfrm>
            <a:off x="6131921" y="2712961"/>
            <a:ext cx="3581900" cy="1419423"/>
          </a:xfrm>
          <a:prstGeom prst="rect">
            <a:avLst/>
          </a:prstGeom>
        </p:spPr>
      </p:pic>
    </p:spTree>
    <p:extLst>
      <p:ext uri="{BB962C8B-B14F-4D97-AF65-F5344CB8AC3E}">
        <p14:creationId xmlns:p14="http://schemas.microsoft.com/office/powerpoint/2010/main" val="888786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‘3’ để xem top 5 người chơi có điểm số cao nhất.</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806171"/>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BABCBE6-4393-470C-B40D-FBE2916B1DEF}"/>
              </a:ext>
            </a:extLst>
          </p:cNvPr>
          <p:cNvPicPr>
            <a:picLocks noChangeAspect="1"/>
          </p:cNvPicPr>
          <p:nvPr/>
        </p:nvPicPr>
        <p:blipFill>
          <a:blip r:embed="rId3"/>
          <a:stretch>
            <a:fillRect/>
          </a:stretch>
        </p:blipFill>
        <p:spPr>
          <a:xfrm>
            <a:off x="1552575" y="1242180"/>
            <a:ext cx="9128785" cy="4351338"/>
          </a:xfrm>
          <a:prstGeom prst="rect">
            <a:avLst/>
          </a:prstGeom>
        </p:spPr>
      </p:pic>
    </p:spTree>
    <p:extLst>
      <p:ext uri="{BB962C8B-B14F-4D97-AF65-F5344CB8AC3E}">
        <p14:creationId xmlns:p14="http://schemas.microsoft.com/office/powerpoint/2010/main" val="1507183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‘4’ để xem hướng dẫn cách chơi.</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906530"/>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D953E0-9554-438D-9879-4C89FB0C6D42}"/>
              </a:ext>
            </a:extLst>
          </p:cNvPr>
          <p:cNvPicPr>
            <a:picLocks noChangeAspect="1"/>
          </p:cNvPicPr>
          <p:nvPr/>
        </p:nvPicPr>
        <p:blipFill>
          <a:blip r:embed="rId3"/>
          <a:stretch>
            <a:fillRect/>
          </a:stretch>
        </p:blipFill>
        <p:spPr>
          <a:xfrm>
            <a:off x="1552575" y="1253331"/>
            <a:ext cx="9128786" cy="4351338"/>
          </a:xfrm>
          <a:prstGeom prst="rect">
            <a:avLst/>
          </a:prstGeom>
        </p:spPr>
      </p:pic>
    </p:spTree>
    <p:extLst>
      <p:ext uri="{BB962C8B-B14F-4D97-AF65-F5344CB8AC3E}">
        <p14:creationId xmlns:p14="http://schemas.microsoft.com/office/powerpoint/2010/main" val="1132638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‘e’ để thoát khỏi Game.</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5006889"/>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583AFD0-40F9-45CC-89A5-62955164E9DA}"/>
              </a:ext>
            </a:extLst>
          </p:cNvPr>
          <p:cNvPicPr>
            <a:picLocks noChangeAspect="1"/>
          </p:cNvPicPr>
          <p:nvPr/>
        </p:nvPicPr>
        <p:blipFill>
          <a:blip r:embed="rId3"/>
          <a:stretch>
            <a:fillRect/>
          </a:stretch>
        </p:blipFill>
        <p:spPr>
          <a:xfrm>
            <a:off x="1552575" y="1253332"/>
            <a:ext cx="9154895" cy="4351338"/>
          </a:xfrm>
          <a:prstGeom prst="rect">
            <a:avLst/>
          </a:prstGeom>
        </p:spPr>
      </p:pic>
    </p:spTree>
    <p:extLst>
      <p:ext uri="{BB962C8B-B14F-4D97-AF65-F5344CB8AC3E}">
        <p14:creationId xmlns:p14="http://schemas.microsoft.com/office/powerpoint/2010/main" val="3883778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‘p’ để dừng Game khi chơi.</a:t>
            </a:r>
          </a:p>
        </p:txBody>
      </p:sp>
      <p:cxnSp>
        <p:nvCxnSpPr>
          <p:cNvPr id="7" name="Straight Arrow Connector 6">
            <a:extLst>
              <a:ext uri="{FF2B5EF4-FFF2-40B4-BE49-F238E27FC236}">
                <a16:creationId xmlns:a16="http://schemas.microsoft.com/office/drawing/2014/main" id="{5241909E-DB18-4984-9574-CD97065E1704}"/>
              </a:ext>
            </a:extLst>
          </p:cNvPr>
          <p:cNvCxnSpPr/>
          <p:nvPr/>
        </p:nvCxnSpPr>
        <p:spPr>
          <a:xfrm>
            <a:off x="8223432" y="2497153"/>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829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‘r’ để Game được tiếp tục.</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497153"/>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stretch>
            <a:fillRect/>
          </a:stretch>
        </p:blipFill>
        <p:spPr>
          <a:xfrm>
            <a:off x="1531607" y="1252086"/>
            <a:ext cx="9138813" cy="4351338"/>
          </a:xfrm>
          <a:prstGeom prst="rect">
            <a:avLst/>
          </a:prstGeom>
        </p:spPr>
      </p:pic>
    </p:spTree>
    <p:extLst>
      <p:ext uri="{BB962C8B-B14F-4D97-AF65-F5344CB8AC3E}">
        <p14:creationId xmlns:p14="http://schemas.microsoft.com/office/powerpoint/2010/main" val="1238853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45D1-4694-48EE-B0AE-BF82EBDA3776}"/>
              </a:ext>
            </a:extLst>
          </p:cNvPr>
          <p:cNvSpPr>
            <a:spLocks noGrp="1"/>
          </p:cNvSpPr>
          <p:nvPr>
            <p:ph type="title"/>
          </p:nvPr>
        </p:nvSpPr>
        <p:spPr>
          <a:xfrm>
            <a:off x="766444" y="174123"/>
            <a:ext cx="10659110" cy="1325563"/>
          </a:xfrm>
        </p:spPr>
        <p:txBody>
          <a:bodyPr/>
          <a:lstStyle/>
          <a:p>
            <a:pPr algn="ctr"/>
            <a:r>
              <a:rPr lang="en-US"/>
              <a:t>VIDEO DEMO</a:t>
            </a:r>
          </a:p>
        </p:txBody>
      </p:sp>
      <p:pic>
        <p:nvPicPr>
          <p:cNvPr id="4" name="ĐỒ ÁN MÔN KỸ THUẬT LẬP TRÌNH- BĂNG QUA ĐƯỜNG - NHÓM 13 - 20CTT1 - HCMUS">
            <a:hlinkClick r:id="" action="ppaction://media"/>
            <a:extLst>
              <a:ext uri="{FF2B5EF4-FFF2-40B4-BE49-F238E27FC236}">
                <a16:creationId xmlns:a16="http://schemas.microsoft.com/office/drawing/2014/main" id="{02BB41D8-6056-40A5-9C38-DCA93D7CC5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57508" y="1499686"/>
            <a:ext cx="8876983" cy="4993189"/>
          </a:xfrm>
        </p:spPr>
      </p:pic>
    </p:spTree>
    <p:extLst>
      <p:ext uri="{BB962C8B-B14F-4D97-AF65-F5344CB8AC3E}">
        <p14:creationId xmlns:p14="http://schemas.microsoft.com/office/powerpoint/2010/main" val="2243036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5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‘s’ để lưu Game.</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586361"/>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3" name="TextBox 2">
            <a:extLst>
              <a:ext uri="{FF2B5EF4-FFF2-40B4-BE49-F238E27FC236}">
                <a16:creationId xmlns:a16="http://schemas.microsoft.com/office/drawing/2014/main" id="{6A75A050-93D7-421D-8DB9-F1FE3C8BF9BA}"/>
              </a:ext>
            </a:extLst>
          </p:cNvPr>
          <p:cNvSpPr txBox="1"/>
          <p:nvPr/>
        </p:nvSpPr>
        <p:spPr>
          <a:xfrm>
            <a:off x="1526594" y="5604669"/>
            <a:ext cx="9138812" cy="1015663"/>
          </a:xfrm>
          <a:prstGeom prst="rect">
            <a:avLst/>
          </a:prstGeom>
          <a:noFill/>
        </p:spPr>
        <p:txBody>
          <a:bodyPr wrap="square" rtlCol="0">
            <a:spAutoFit/>
          </a:bodyPr>
          <a:lstStyle/>
          <a:p>
            <a:pPr algn="ctr"/>
            <a:r>
              <a:rPr lang="en-US" sz="2000"/>
              <a:t>Sau đó người chơi nhập tên file (có thể nhấn ESC để tiếp tục chơi). Nếu file đã tồn tại, chương trình sẽ hỏi bạn muốn lưu đè lên file đã có không - Nhấn phím ‘1’ để lưu đè, phím ‘0’ để nhập tên khác. </a:t>
            </a:r>
          </a:p>
        </p:txBody>
      </p:sp>
      <p:pic>
        <p:nvPicPr>
          <p:cNvPr id="4" name="Picture 3">
            <a:extLst>
              <a:ext uri="{FF2B5EF4-FFF2-40B4-BE49-F238E27FC236}">
                <a16:creationId xmlns:a16="http://schemas.microsoft.com/office/drawing/2014/main" id="{CDB08BA3-3636-4751-A8A5-75C676D74F97}"/>
              </a:ext>
            </a:extLst>
          </p:cNvPr>
          <p:cNvPicPr>
            <a:picLocks noChangeAspect="1"/>
          </p:cNvPicPr>
          <p:nvPr/>
        </p:nvPicPr>
        <p:blipFill>
          <a:blip r:embed="rId4"/>
          <a:stretch>
            <a:fillRect/>
          </a:stretch>
        </p:blipFill>
        <p:spPr>
          <a:xfrm>
            <a:off x="1552576" y="1242070"/>
            <a:ext cx="9102038" cy="4333828"/>
          </a:xfrm>
          <a:prstGeom prst="rect">
            <a:avLst/>
          </a:prstGeom>
        </p:spPr>
      </p:pic>
      <p:sp>
        <p:nvSpPr>
          <p:cNvPr id="10" name="TextBox 9">
            <a:extLst>
              <a:ext uri="{FF2B5EF4-FFF2-40B4-BE49-F238E27FC236}">
                <a16:creationId xmlns:a16="http://schemas.microsoft.com/office/drawing/2014/main" id="{07ECD591-E203-4B7D-A638-F7C516A39C7C}"/>
              </a:ext>
            </a:extLst>
          </p:cNvPr>
          <p:cNvSpPr txBox="1"/>
          <p:nvPr/>
        </p:nvSpPr>
        <p:spPr>
          <a:xfrm>
            <a:off x="1552575" y="5846360"/>
            <a:ext cx="9138812" cy="400110"/>
          </a:xfrm>
          <a:prstGeom prst="rect">
            <a:avLst/>
          </a:prstGeom>
          <a:noFill/>
        </p:spPr>
        <p:txBody>
          <a:bodyPr wrap="square" rtlCol="0">
            <a:spAutoFit/>
          </a:bodyPr>
          <a:lstStyle/>
          <a:p>
            <a:pPr algn="ctr"/>
            <a:r>
              <a:rPr lang="en-US" sz="2000"/>
              <a:t>Khi người chơi nhập tên file thành công sẽ có thông báo như hình trên (4.2)</a:t>
            </a:r>
          </a:p>
        </p:txBody>
      </p:sp>
      <p:pic>
        <p:nvPicPr>
          <p:cNvPr id="7" name="Picture 6">
            <a:extLst>
              <a:ext uri="{FF2B5EF4-FFF2-40B4-BE49-F238E27FC236}">
                <a16:creationId xmlns:a16="http://schemas.microsoft.com/office/drawing/2014/main" id="{5C96F9F5-2B7B-4A17-95E5-7F9749FF338B}"/>
              </a:ext>
            </a:extLst>
          </p:cNvPr>
          <p:cNvPicPr>
            <a:picLocks noChangeAspect="1"/>
          </p:cNvPicPr>
          <p:nvPr/>
        </p:nvPicPr>
        <p:blipFill>
          <a:blip r:embed="rId5"/>
          <a:stretch>
            <a:fillRect/>
          </a:stretch>
        </p:blipFill>
        <p:spPr>
          <a:xfrm>
            <a:off x="1552575" y="1242070"/>
            <a:ext cx="4642362" cy="4333828"/>
          </a:xfrm>
          <a:prstGeom prst="rect">
            <a:avLst/>
          </a:prstGeom>
        </p:spPr>
      </p:pic>
      <p:pic>
        <p:nvPicPr>
          <p:cNvPr id="11" name="Picture 10">
            <a:extLst>
              <a:ext uri="{FF2B5EF4-FFF2-40B4-BE49-F238E27FC236}">
                <a16:creationId xmlns:a16="http://schemas.microsoft.com/office/drawing/2014/main" id="{6908BD72-B4EC-49A6-91AA-7697E2245AE4}"/>
              </a:ext>
            </a:extLst>
          </p:cNvPr>
          <p:cNvPicPr>
            <a:picLocks noChangeAspect="1"/>
          </p:cNvPicPr>
          <p:nvPr/>
        </p:nvPicPr>
        <p:blipFill>
          <a:blip r:embed="rId6"/>
          <a:stretch>
            <a:fillRect/>
          </a:stretch>
        </p:blipFill>
        <p:spPr>
          <a:xfrm>
            <a:off x="6551046" y="1237064"/>
            <a:ext cx="4088378" cy="4342842"/>
          </a:xfrm>
          <a:prstGeom prst="rect">
            <a:avLst/>
          </a:prstGeom>
        </p:spPr>
      </p:pic>
      <p:sp>
        <p:nvSpPr>
          <p:cNvPr id="12" name="TextBox 11">
            <a:extLst>
              <a:ext uri="{FF2B5EF4-FFF2-40B4-BE49-F238E27FC236}">
                <a16:creationId xmlns:a16="http://schemas.microsoft.com/office/drawing/2014/main" id="{BD15D2AA-12BB-444A-8F3F-265CB77E07A5}"/>
              </a:ext>
            </a:extLst>
          </p:cNvPr>
          <p:cNvSpPr txBox="1"/>
          <p:nvPr/>
        </p:nvSpPr>
        <p:spPr>
          <a:xfrm>
            <a:off x="1415082" y="5854856"/>
            <a:ext cx="9138812" cy="400110"/>
          </a:xfrm>
          <a:prstGeom prst="rect">
            <a:avLst/>
          </a:prstGeom>
          <a:noFill/>
        </p:spPr>
        <p:txBody>
          <a:bodyPr wrap="square" rtlCol="0">
            <a:spAutoFit/>
          </a:bodyPr>
          <a:lstStyle/>
          <a:p>
            <a:pPr algn="ctr"/>
            <a:r>
              <a:rPr lang="en-US" sz="2000"/>
              <a:t>Đây là đoạn code tương ứng.</a:t>
            </a:r>
          </a:p>
        </p:txBody>
      </p:sp>
    </p:spTree>
    <p:extLst>
      <p:ext uri="{BB962C8B-B14F-4D97-AF65-F5344CB8AC3E}">
        <p14:creationId xmlns:p14="http://schemas.microsoft.com/office/powerpoint/2010/main" val="2818171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xit" presetSubtype="0" fill="hold" grpId="1"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3" grpId="1"/>
      <p:bldP spid="10" grpId="0"/>
      <p:bldP spid="10" grpId="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DF9A-12EF-4BCE-9CD0-5173E36514F1}"/>
              </a:ext>
            </a:extLst>
          </p:cNvPr>
          <p:cNvSpPr>
            <a:spLocks noGrp="1"/>
          </p:cNvSpPr>
          <p:nvPr>
            <p:ph type="title"/>
          </p:nvPr>
        </p:nvSpPr>
        <p:spPr>
          <a:xfrm>
            <a:off x="777240" y="365125"/>
            <a:ext cx="10659110" cy="1358220"/>
          </a:xfrm>
        </p:spPr>
        <p:txBody>
          <a:bodyPr>
            <a:normAutofit/>
          </a:bodyPr>
          <a:lstStyle/>
          <a:p>
            <a:pPr algn="ctr"/>
            <a:r>
              <a:rPr lang="en-US"/>
              <a:t>TÍNH NĂNG – Save, Load</a:t>
            </a:r>
            <a:br>
              <a:rPr lang="en-US"/>
            </a:br>
            <a:r>
              <a:rPr lang="en-US" sz="2700"/>
              <a:t>Cấu trúc một file lưu</a:t>
            </a:r>
          </a:p>
        </p:txBody>
      </p:sp>
      <p:pic>
        <p:nvPicPr>
          <p:cNvPr id="6" name="Content Placeholder 5">
            <a:extLst>
              <a:ext uri="{FF2B5EF4-FFF2-40B4-BE49-F238E27FC236}">
                <a16:creationId xmlns:a16="http://schemas.microsoft.com/office/drawing/2014/main" id="{BE212292-DC6F-4A4C-BD07-82924EFF6DFD}"/>
              </a:ext>
            </a:extLst>
          </p:cNvPr>
          <p:cNvPicPr>
            <a:picLocks noGrp="1" noChangeAspect="1"/>
          </p:cNvPicPr>
          <p:nvPr>
            <p:ph sz="half" idx="1"/>
          </p:nvPr>
        </p:nvPicPr>
        <p:blipFill>
          <a:blip r:embed="rId2"/>
          <a:stretch>
            <a:fillRect/>
          </a:stretch>
        </p:blipFill>
        <p:spPr>
          <a:xfrm>
            <a:off x="838200" y="1965502"/>
            <a:ext cx="4846885" cy="3313301"/>
          </a:xfrm>
          <a:prstGeom prst="rect">
            <a:avLst/>
          </a:prstGeom>
        </p:spPr>
      </p:pic>
      <p:sp>
        <p:nvSpPr>
          <p:cNvPr id="7" name="Content Placeholder 6">
            <a:extLst>
              <a:ext uri="{FF2B5EF4-FFF2-40B4-BE49-F238E27FC236}">
                <a16:creationId xmlns:a16="http://schemas.microsoft.com/office/drawing/2014/main" id="{67857237-3974-48D5-953B-9945FFC8ACEA}"/>
              </a:ext>
            </a:extLst>
          </p:cNvPr>
          <p:cNvSpPr>
            <a:spLocks noGrp="1"/>
          </p:cNvSpPr>
          <p:nvPr>
            <p:ph sz="half" idx="2"/>
          </p:nvPr>
        </p:nvSpPr>
        <p:spPr/>
        <p:txBody>
          <a:bodyPr/>
          <a:lstStyle/>
          <a:p>
            <a:pPr marL="342900" lvl="0" indent="-342900" algn="just">
              <a:spcBef>
                <a:spcPts val="200"/>
              </a:spcBef>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Calibri" panose="020F0502020204030204" pitchFamily="34" charset="0"/>
              </a:rPr>
              <a:t>Dòng thứ 1: </a:t>
            </a:r>
            <a:r>
              <a:rPr lang="en-US" sz="1800">
                <a:effectLst/>
                <a:latin typeface="Calibri" panose="020F0502020204030204" pitchFamily="34" charset="0"/>
                <a:ea typeface="Calibri" panose="020F0502020204030204" pitchFamily="34" charset="0"/>
                <a:cs typeface="Calibri" panose="020F0502020204030204" pitchFamily="34" charset="0"/>
              </a:rPr>
              <a:t>lưu lần lượt điểm, giá trị biến </a:t>
            </a:r>
            <a:r>
              <a:rPr lang="en-US" sz="1800" b="1" err="1">
                <a:effectLst/>
                <a:latin typeface="Calibri" panose="020F0502020204030204" pitchFamily="34" charset="0"/>
                <a:ea typeface="Calibri" panose="020F0502020204030204" pitchFamily="34" charset="0"/>
                <a:cs typeface="Calibri" panose="020F0502020204030204" pitchFamily="34" charset="0"/>
              </a:rPr>
              <a:t>spd</a:t>
            </a:r>
            <a:r>
              <a:rPr lang="en-US" sz="1800">
                <a:effectLst/>
                <a:latin typeface="Calibri" panose="020F0502020204030204" pitchFamily="34" charset="0"/>
                <a:ea typeface="Calibri" panose="020F0502020204030204" pitchFamily="34" charset="0"/>
                <a:cs typeface="Calibri" panose="020F0502020204030204" pitchFamily="34" charset="0"/>
              </a:rPr>
              <a:t> (tốc độ di chuyển của xe), toạ độ người hiện tại (</a:t>
            </a:r>
            <a:r>
              <a:rPr lang="en-US" sz="1800" err="1">
                <a:effectLst/>
                <a:latin typeface="Calibri" panose="020F0502020204030204" pitchFamily="34" charset="0"/>
                <a:ea typeface="Calibri" panose="020F0502020204030204" pitchFamily="34" charset="0"/>
                <a:cs typeface="Calibri" panose="020F0502020204030204" pitchFamily="34" charset="0"/>
              </a:rPr>
              <a:t>Y.x</a:t>
            </a:r>
            <a:r>
              <a:rPr lang="en-US" sz="1800">
                <a:effectLst/>
                <a:latin typeface="Calibri" panose="020F0502020204030204" pitchFamily="34" charset="0"/>
                <a:ea typeface="Calibri" panose="020F0502020204030204" pitchFamily="34" charset="0"/>
                <a:cs typeface="Calibri" panose="020F0502020204030204" pitchFamily="34" charset="0"/>
              </a:rPr>
              <a:t> và </a:t>
            </a:r>
            <a:r>
              <a:rPr lang="en-US" sz="1800" err="1">
                <a:effectLst/>
                <a:latin typeface="Calibri" panose="020F0502020204030204" pitchFamily="34" charset="0"/>
                <a:ea typeface="Calibri" panose="020F0502020204030204" pitchFamily="34" charset="0"/>
                <a:cs typeface="Calibri" panose="020F0502020204030204" pitchFamily="34" charset="0"/>
              </a:rPr>
              <a:t>Y.y</a:t>
            </a:r>
            <a:r>
              <a:rPr lang="en-US" sz="1800">
                <a:effectLst/>
                <a:latin typeface="Calibri" panose="020F0502020204030204" pitchFamily="34" charset="0"/>
                <a:ea typeface="Calibri" panose="020F0502020204030204" pitchFamily="34" charset="0"/>
                <a:cs typeface="Calibri" panose="020F0502020204030204" pitchFamily="34" charset="0"/>
              </a:rPr>
              <a:t>). Các giá trị cách nhau bởi dấu khoảng trắng "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Calibri" panose="020F0502020204030204" pitchFamily="34" charset="0"/>
              </a:rPr>
              <a:t>Dòng thứ 2, 3, 4, 5, 6:</a:t>
            </a:r>
            <a:r>
              <a:rPr lang="en-US" sz="1800">
                <a:effectLst/>
                <a:latin typeface="Calibri" panose="020F0502020204030204" pitchFamily="34" charset="0"/>
                <a:ea typeface="Calibri" panose="020F0502020204030204" pitchFamily="34" charset="0"/>
                <a:cs typeface="Calibri" panose="020F0502020204030204" pitchFamily="34" charset="0"/>
              </a:rPr>
              <a:t> lưu lần lượt số xe trong làn, vị trí (trục x) của các xe, giá trị </a:t>
            </a:r>
            <a:r>
              <a:rPr lang="en-US" sz="1800" err="1">
                <a:effectLst/>
                <a:latin typeface="Calibri" panose="020F0502020204030204" pitchFamily="34" charset="0"/>
                <a:ea typeface="Calibri" panose="020F0502020204030204" pitchFamily="34" charset="0"/>
                <a:cs typeface="Calibri" panose="020F0502020204030204" pitchFamily="34" charset="0"/>
              </a:rPr>
              <a:t>timeStrat</a:t>
            </a:r>
            <a:r>
              <a:rPr lang="en-US" sz="1800">
                <a:effectLst/>
                <a:latin typeface="Calibri" panose="020F0502020204030204" pitchFamily="34" charset="0"/>
                <a:ea typeface="Calibri" panose="020F0502020204030204" pitchFamily="34" charset="0"/>
                <a:cs typeface="Calibri" panose="020F0502020204030204" pitchFamily="34" charset="0"/>
              </a:rPr>
              <a:t>, </a:t>
            </a:r>
            <a:r>
              <a:rPr lang="en-US" sz="1800" err="1">
                <a:effectLst/>
                <a:latin typeface="Calibri" panose="020F0502020204030204" pitchFamily="34" charset="0"/>
                <a:ea typeface="Calibri" panose="020F0502020204030204" pitchFamily="34" charset="0"/>
                <a:cs typeface="Calibri" panose="020F0502020204030204" pitchFamily="34" charset="0"/>
              </a:rPr>
              <a:t>timeCur</a:t>
            </a:r>
            <a:r>
              <a:rPr lang="en-US" sz="1800">
                <a:effectLst/>
                <a:latin typeface="Calibri" panose="020F0502020204030204" pitchFamily="34" charset="0"/>
                <a:ea typeface="Calibri" panose="020F0502020204030204" pitchFamily="34" charset="0"/>
                <a:cs typeface="Calibri" panose="020F0502020204030204" pitchFamily="34" charset="0"/>
              </a:rPr>
              <a:t> của từng làn xe tại thời điểm dừng, tình trạng của xe (đang đứng yên hay di chuyển). Các giá trị cách nhau bởi dấu khoảng trắng "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b="1">
                <a:effectLst/>
                <a:latin typeface="Calibri" panose="020F0502020204030204" pitchFamily="34" charset="0"/>
                <a:ea typeface="Calibri" panose="020F0502020204030204" pitchFamily="34" charset="0"/>
              </a:rPr>
              <a:t>Dòng thứ 7 (nếu có)</a:t>
            </a:r>
            <a:r>
              <a:rPr lang="en-US" sz="1800">
                <a:effectLst/>
                <a:latin typeface="Calibri" panose="020F0502020204030204" pitchFamily="34" charset="0"/>
                <a:ea typeface="Calibri" panose="020F0502020204030204" pitchFamily="34" charset="0"/>
              </a:rPr>
              <a:t>: vị trí của những người đã qua được hết các làn đường, và ở bên kia làn đường. Các giá trị cách nhau bởi dấu khoảng trắng " ".</a:t>
            </a:r>
            <a:endParaRPr lang="en-US"/>
          </a:p>
        </p:txBody>
      </p:sp>
    </p:spTree>
    <p:extLst>
      <p:ext uri="{BB962C8B-B14F-4D97-AF65-F5344CB8AC3E}">
        <p14:creationId xmlns:p14="http://schemas.microsoft.com/office/powerpoint/2010/main" val="1729257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‘m’ để trở về màn hình Menu.</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697871"/>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52575" y="1253332"/>
            <a:ext cx="9138812" cy="4351337"/>
          </a:xfrm>
          <a:prstGeom prst="rect">
            <a:avLst/>
          </a:prstGeom>
        </p:spPr>
      </p:pic>
    </p:spTree>
    <p:extLst>
      <p:ext uri="{BB962C8B-B14F-4D97-AF65-F5344CB8AC3E}">
        <p14:creationId xmlns:p14="http://schemas.microsoft.com/office/powerpoint/2010/main" val="3790340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‘e’ để thoát Game.</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798230"/>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6595" y="1255327"/>
            <a:ext cx="9138810" cy="4351337"/>
          </a:xfrm>
          <a:prstGeom prst="rect">
            <a:avLst/>
          </a:prstGeom>
        </p:spPr>
      </p:pic>
    </p:spTree>
    <p:extLst>
      <p:ext uri="{BB962C8B-B14F-4D97-AF65-F5344CB8AC3E}">
        <p14:creationId xmlns:p14="http://schemas.microsoft.com/office/powerpoint/2010/main" val="3031518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‘l’ để Load Game (4.2)</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898598"/>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2400" y="1253331"/>
            <a:ext cx="9133799" cy="4351338"/>
          </a:xfrm>
          <a:prstGeom prst="rect">
            <a:avLst/>
          </a:prstGeom>
        </p:spPr>
      </p:pic>
      <p:sp>
        <p:nvSpPr>
          <p:cNvPr id="3" name="TextBox 2">
            <a:extLst>
              <a:ext uri="{FF2B5EF4-FFF2-40B4-BE49-F238E27FC236}">
                <a16:creationId xmlns:a16="http://schemas.microsoft.com/office/drawing/2014/main" id="{6A75A050-93D7-421D-8DB9-F1FE3C8BF9BA}"/>
              </a:ext>
            </a:extLst>
          </p:cNvPr>
          <p:cNvSpPr txBox="1"/>
          <p:nvPr/>
        </p:nvSpPr>
        <p:spPr>
          <a:xfrm>
            <a:off x="1537078" y="5832329"/>
            <a:ext cx="9138812" cy="707886"/>
          </a:xfrm>
          <a:prstGeom prst="rect">
            <a:avLst/>
          </a:prstGeom>
          <a:noFill/>
        </p:spPr>
        <p:txBody>
          <a:bodyPr wrap="square" rtlCol="0">
            <a:spAutoFit/>
          </a:bodyPr>
          <a:lstStyle/>
          <a:p>
            <a:pPr algn="ctr"/>
            <a:r>
              <a:rPr lang="en-US" sz="2000"/>
              <a:t>Sau đó người chơi nhập tên file mình đã lưu trước đó (có thể nhấn ESC để tiếp tục chơi).</a:t>
            </a:r>
          </a:p>
        </p:txBody>
      </p:sp>
      <p:pic>
        <p:nvPicPr>
          <p:cNvPr id="4" name="Picture 3">
            <a:extLst>
              <a:ext uri="{FF2B5EF4-FFF2-40B4-BE49-F238E27FC236}">
                <a16:creationId xmlns:a16="http://schemas.microsoft.com/office/drawing/2014/main" id="{CDB08BA3-3636-4751-A8A5-75C676D74F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9099" y="1253331"/>
            <a:ext cx="9133799" cy="4351338"/>
          </a:xfrm>
          <a:prstGeom prst="rect">
            <a:avLst/>
          </a:prstGeom>
        </p:spPr>
      </p:pic>
      <p:sp>
        <p:nvSpPr>
          <p:cNvPr id="10" name="TextBox 9">
            <a:extLst>
              <a:ext uri="{FF2B5EF4-FFF2-40B4-BE49-F238E27FC236}">
                <a16:creationId xmlns:a16="http://schemas.microsoft.com/office/drawing/2014/main" id="{07ECD591-E203-4B7D-A638-F7C516A39C7C}"/>
              </a:ext>
            </a:extLst>
          </p:cNvPr>
          <p:cNvSpPr txBox="1"/>
          <p:nvPr/>
        </p:nvSpPr>
        <p:spPr>
          <a:xfrm>
            <a:off x="1696730" y="5832329"/>
            <a:ext cx="9138812" cy="707886"/>
          </a:xfrm>
          <a:prstGeom prst="rect">
            <a:avLst/>
          </a:prstGeom>
          <a:noFill/>
        </p:spPr>
        <p:txBody>
          <a:bodyPr wrap="square" rtlCol="0">
            <a:spAutoFit/>
          </a:bodyPr>
          <a:lstStyle/>
          <a:p>
            <a:pPr algn="ctr"/>
            <a:r>
              <a:rPr lang="en-US" sz="2000"/>
              <a:t>Nếu nhập tên không tồn tại, chương trình sẽ thông báo như hình trên và người phải nhập lại tên Game.</a:t>
            </a:r>
          </a:p>
        </p:txBody>
      </p:sp>
      <p:sp>
        <p:nvSpPr>
          <p:cNvPr id="7" name="TextBox 6">
            <a:extLst>
              <a:ext uri="{FF2B5EF4-FFF2-40B4-BE49-F238E27FC236}">
                <a16:creationId xmlns:a16="http://schemas.microsoft.com/office/drawing/2014/main" id="{C90F5E5D-D7B3-49AB-8F28-36515DED98AD}"/>
              </a:ext>
            </a:extLst>
          </p:cNvPr>
          <p:cNvSpPr txBox="1"/>
          <p:nvPr/>
        </p:nvSpPr>
        <p:spPr>
          <a:xfrm>
            <a:off x="1552575" y="5811263"/>
            <a:ext cx="9133798" cy="400110"/>
          </a:xfrm>
          <a:prstGeom prst="rect">
            <a:avLst/>
          </a:prstGeom>
          <a:noFill/>
        </p:spPr>
        <p:txBody>
          <a:bodyPr wrap="square" rtlCol="0">
            <a:spAutoFit/>
          </a:bodyPr>
          <a:lstStyle/>
          <a:p>
            <a:pPr algn="ctr"/>
            <a:r>
              <a:rPr lang="en-US" sz="2000"/>
              <a:t>Khi nhập tên thành công, Game sẽ được Load ngay lập tức để người chơi tiếp tục chơi </a:t>
            </a:r>
          </a:p>
        </p:txBody>
      </p:sp>
      <p:pic>
        <p:nvPicPr>
          <p:cNvPr id="11" name="Picture 10">
            <a:extLst>
              <a:ext uri="{FF2B5EF4-FFF2-40B4-BE49-F238E27FC236}">
                <a16:creationId xmlns:a16="http://schemas.microsoft.com/office/drawing/2014/main" id="{1F2B72A0-DF64-459F-BC9D-1AB31936A121}"/>
              </a:ext>
            </a:extLst>
          </p:cNvPr>
          <p:cNvPicPr>
            <a:picLocks noChangeAspect="1"/>
          </p:cNvPicPr>
          <p:nvPr/>
        </p:nvPicPr>
        <p:blipFill>
          <a:blip r:embed="rId5"/>
          <a:stretch>
            <a:fillRect/>
          </a:stretch>
        </p:blipFill>
        <p:spPr>
          <a:xfrm>
            <a:off x="1552575" y="1253332"/>
            <a:ext cx="9144333" cy="4351337"/>
          </a:xfrm>
          <a:prstGeom prst="rect">
            <a:avLst/>
          </a:prstGeom>
        </p:spPr>
      </p:pic>
    </p:spTree>
    <p:extLst>
      <p:ext uri="{BB962C8B-B14F-4D97-AF65-F5344CB8AC3E}">
        <p14:creationId xmlns:p14="http://schemas.microsoft.com/office/powerpoint/2010/main" val="1287167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xit" presetSubtype="0" fill="hold" grpId="1"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xit" presetSubtype="0" fill="hold" grpId="1"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3" grpId="1"/>
      <p:bldP spid="10" grpId="0"/>
      <p:bldP spid="10" grpId="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08772FB-17CF-45E2-B674-B8D87D6AC80D}"/>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Candara" panose="020E0502030303020204" pitchFamily="34" charset="0"/>
              </a:rPr>
              <a:t>HIỆU ỨNG</a:t>
            </a:r>
          </a:p>
        </p:txBody>
      </p:sp>
    </p:spTree>
    <p:extLst>
      <p:ext uri="{BB962C8B-B14F-4D97-AF65-F5344CB8AC3E}">
        <p14:creationId xmlns:p14="http://schemas.microsoft.com/office/powerpoint/2010/main" val="2574772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p:txBody>
          <a:bodyPr/>
          <a:lstStyle/>
          <a:p>
            <a:pPr algn="ctr"/>
            <a:r>
              <a:rPr lang="en-US"/>
              <a:t>HI</a:t>
            </a:r>
            <a:r>
              <a:rPr lang="en-US" b="1">
                <a:latin typeface="Bahnschrift Light SemiCondensed" panose="020B0502040204020203" pitchFamily="34" charset="0"/>
              </a:rPr>
              <a:t>Ệ</a:t>
            </a:r>
            <a:r>
              <a:rPr lang="en-US"/>
              <a:t>U ỨNG</a:t>
            </a:r>
          </a:p>
        </p:txBody>
      </p:sp>
      <p:pic>
        <p:nvPicPr>
          <p:cNvPr id="10" name="2021-06-09 16-35-40">
            <a:hlinkClick r:id="" action="ppaction://media"/>
            <a:extLst>
              <a:ext uri="{FF2B5EF4-FFF2-40B4-BE49-F238E27FC236}">
                <a16:creationId xmlns:a16="http://schemas.microsoft.com/office/drawing/2014/main" id="{7AF92A6A-2DB0-4A85-BD6F-7F354FE770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65573" y="1499804"/>
            <a:ext cx="8660853" cy="4871619"/>
          </a:xfrm>
        </p:spPr>
      </p:pic>
    </p:spTree>
    <p:extLst>
      <p:ext uri="{BB962C8B-B14F-4D97-AF65-F5344CB8AC3E}">
        <p14:creationId xmlns:p14="http://schemas.microsoft.com/office/powerpoint/2010/main" val="1382263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1" name="Rectangle 30">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6" name="Video 5">
            <a:extLst>
              <a:ext uri="{FF2B5EF4-FFF2-40B4-BE49-F238E27FC236}">
                <a16:creationId xmlns:a16="http://schemas.microsoft.com/office/drawing/2014/main" id="{C5F0A9DC-0EEE-4449-9DDE-38322D47B0A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1524" y="10"/>
            <a:ext cx="12188952" cy="6857990"/>
          </a:xfrm>
          <a:prstGeom prst="rect">
            <a:avLst/>
          </a:prstGeom>
        </p:spPr>
      </p:pic>
      <p:sp>
        <p:nvSpPr>
          <p:cNvPr id="33" name="Rectangle 32">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EEA7351-376A-4ADF-871F-059CC658EBB0}"/>
              </a:ext>
            </a:extLst>
          </p:cNvPr>
          <p:cNvSpPr>
            <a:spLocks noGrp="1"/>
          </p:cNvSpPr>
          <p:nvPr>
            <p:ph type="title"/>
          </p:nvPr>
        </p:nvSpPr>
        <p:spPr>
          <a:xfrm>
            <a:off x="777240" y="565846"/>
            <a:ext cx="4887458" cy="3610622"/>
          </a:xfrm>
        </p:spPr>
        <p:txBody>
          <a:bodyPr vert="horz" lIns="91440" tIns="45720" rIns="91440" bIns="45720" rtlCol="0" anchor="b">
            <a:normAutofit/>
          </a:bodyPr>
          <a:lstStyle/>
          <a:p>
            <a:r>
              <a:rPr lang="en-US" sz="5100">
                <a:solidFill>
                  <a:srgbClr val="FFFFFF"/>
                </a:solidFill>
              </a:rPr>
              <a:t>CẢM ƠN THẦY VÀ CÁC BẠN ĐÃ CHÚ Ý LẮNG NGHE!</a:t>
            </a:r>
          </a:p>
        </p:txBody>
      </p:sp>
      <p:grpSp>
        <p:nvGrpSpPr>
          <p:cNvPr id="35" name="Group 34">
            <a:extLst>
              <a:ext uri="{FF2B5EF4-FFF2-40B4-BE49-F238E27FC236}">
                <a16:creationId xmlns:a16="http://schemas.microsoft.com/office/drawing/2014/main" id="{AFCA5498-D019-48A6-B194-72CE1ABB0B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64840" y="236341"/>
            <a:ext cx="2727160" cy="6621659"/>
            <a:chOff x="9464840" y="236341"/>
            <a:chExt cx="2727160" cy="6621659"/>
          </a:xfrm>
        </p:grpSpPr>
        <p:sp>
          <p:nvSpPr>
            <p:cNvPr id="36" name="Oval 35">
              <a:extLst>
                <a:ext uri="{FF2B5EF4-FFF2-40B4-BE49-F238E27FC236}">
                  <a16:creationId xmlns:a16="http://schemas.microsoft.com/office/drawing/2014/main" id="{880BC69F-2340-4181-ADB9-8B7434E96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8D1539-E8D8-4BDB-9061-190D14341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0FDF91-C6ED-4CDD-9F62-ABFA2C8E8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38B5A1D-024A-4BFB-A608-C68DA71B1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8C5DD2-94C4-4737-B4BC-7A35DAB85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804505C-24F5-486F-8661-8249FBD4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7CC497-AB04-4BBC-A3CB-6EFF95AF0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BD149070-8E66-48F1-948D-17A50C52D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20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6A889F-0F1E-4EC0-989C-71D43A66B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17"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1E9B40-3653-4365-9709-CC7634395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3" name="Group 12">
            <a:extLst>
              <a:ext uri="{FF2B5EF4-FFF2-40B4-BE49-F238E27FC236}">
                <a16:creationId xmlns:a16="http://schemas.microsoft.com/office/drawing/2014/main" id="{2714B81D-9688-4C51-8B27-493551676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1358"/>
            <a:ext cx="12009532" cy="6734506"/>
            <a:chOff x="-1" y="121358"/>
            <a:chExt cx="12009532" cy="6734506"/>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65668" y="121358"/>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313347"/>
              <a:ext cx="687349" cy="687349"/>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F28276C-079E-47FC-B63F-D8F2611E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49656" y="6106165"/>
              <a:ext cx="700042" cy="79935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29485" y="1871256"/>
              <a:ext cx="1288244" cy="130383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10723" y="3717436"/>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EC8270-F5BA-45DE-92A3-0EC7F28D1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14475" y="1342669"/>
              <a:ext cx="948040" cy="94804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8B520E-5D62-471C-B876-19BB18400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383232" y="5989387"/>
              <a:ext cx="987211" cy="866476"/>
            </a:xfrm>
            <a:custGeom>
              <a:avLst/>
              <a:gdLst>
                <a:gd name="connsiteX0" fmla="*/ 374769 w 2166102"/>
                <a:gd name="connsiteY0" fmla="*/ 0 h 1901189"/>
                <a:gd name="connsiteX1" fmla="*/ 1791334 w 2166102"/>
                <a:gd name="connsiteY1" fmla="*/ 0 h 1901189"/>
                <a:gd name="connsiteX2" fmla="*/ 1848884 w 2166102"/>
                <a:gd name="connsiteY2" fmla="*/ 52305 h 1901189"/>
                <a:gd name="connsiteX3" fmla="*/ 2166102 w 2166102"/>
                <a:gd name="connsiteY3" fmla="*/ 818138 h 1901189"/>
                <a:gd name="connsiteX4" fmla="*/ 1083051 w 2166102"/>
                <a:gd name="connsiteY4" fmla="*/ 1901189 h 1901189"/>
                <a:gd name="connsiteX5" fmla="*/ 0 w 2166102"/>
                <a:gd name="connsiteY5" fmla="*/ 818138 h 1901189"/>
                <a:gd name="connsiteX6" fmla="*/ 317218 w 2166102"/>
                <a:gd name="connsiteY6" fmla="*/ 52305 h 19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6102" h="1901189">
                  <a:moveTo>
                    <a:pt x="374769" y="0"/>
                  </a:moveTo>
                  <a:lnTo>
                    <a:pt x="1791334" y="0"/>
                  </a:lnTo>
                  <a:lnTo>
                    <a:pt x="1848884" y="52305"/>
                  </a:lnTo>
                  <a:cubicBezTo>
                    <a:pt x="2044877" y="248299"/>
                    <a:pt x="2166102" y="519062"/>
                    <a:pt x="2166102" y="818138"/>
                  </a:cubicBezTo>
                  <a:cubicBezTo>
                    <a:pt x="2166102" y="1416291"/>
                    <a:pt x="1681204" y="1901189"/>
                    <a:pt x="1083051" y="1901189"/>
                  </a:cubicBezTo>
                  <a:cubicBezTo>
                    <a:pt x="484898" y="1901189"/>
                    <a:pt x="0" y="1416291"/>
                    <a:pt x="0" y="818138"/>
                  </a:cubicBezTo>
                  <a:cubicBezTo>
                    <a:pt x="0" y="519062"/>
                    <a:pt x="121225" y="248299"/>
                    <a:pt x="317218" y="523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Diagram 3">
            <a:extLst>
              <a:ext uri="{FF2B5EF4-FFF2-40B4-BE49-F238E27FC236}">
                <a16:creationId xmlns:a16="http://schemas.microsoft.com/office/drawing/2014/main" id="{D49D1F10-CD7C-4B9B-A0C2-B94FE06772EE}"/>
              </a:ext>
            </a:extLst>
          </p:cNvPr>
          <p:cNvGraphicFramePr/>
          <p:nvPr>
            <p:extLst>
              <p:ext uri="{D42A27DB-BD31-4B8C-83A1-F6EECF244321}">
                <p14:modId xmlns:p14="http://schemas.microsoft.com/office/powerpoint/2010/main" val="362646311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5441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B6AC67E-12D4-4BCB-8BE2-9AA2F40733FB}"/>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Candara" panose="020E0502030303020204" pitchFamily="34" charset="0"/>
              </a:rPr>
              <a:t>GIAO DIỆN</a:t>
            </a:r>
          </a:p>
        </p:txBody>
      </p:sp>
    </p:spTree>
    <p:extLst>
      <p:ext uri="{BB962C8B-B14F-4D97-AF65-F5344CB8AC3E}">
        <p14:creationId xmlns:p14="http://schemas.microsoft.com/office/powerpoint/2010/main" val="6007929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a:t>GIAO DI</a:t>
            </a:r>
            <a:r>
              <a:rPr lang="en-US">
                <a:latin typeface="Candara" panose="020E0502030303020204" pitchFamily="34" charset="0"/>
              </a:rPr>
              <a:t>Ệ</a:t>
            </a:r>
            <a:r>
              <a:rPr lang="en-US"/>
              <a:t>N</a:t>
            </a:r>
          </a:p>
        </p:txBody>
      </p:sp>
      <p:pic>
        <p:nvPicPr>
          <p:cNvPr id="13" name="Content Placeholder 12">
            <a:extLst>
              <a:ext uri="{FF2B5EF4-FFF2-40B4-BE49-F238E27FC236}">
                <a16:creationId xmlns:a16="http://schemas.microsoft.com/office/drawing/2014/main" id="{CD63ACB3-DA2B-4AF4-9ADF-C872062F973E}"/>
              </a:ext>
            </a:extLst>
          </p:cNvPr>
          <p:cNvPicPr>
            <a:picLocks noGrp="1" noChangeAspect="1"/>
          </p:cNvPicPr>
          <p:nvPr>
            <p:ph idx="1"/>
          </p:nvPr>
        </p:nvPicPr>
        <p:blipFill>
          <a:blip r:embed="rId2"/>
          <a:stretch>
            <a:fillRect/>
          </a:stretch>
        </p:blipFill>
        <p:spPr>
          <a:xfrm>
            <a:off x="1542091" y="1253331"/>
            <a:ext cx="9128786" cy="4351338"/>
          </a:xfrm>
          <a:prstGeom prst="rect">
            <a:avLst/>
          </a:prstGeom>
        </p:spPr>
      </p:pic>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a:t>Giao diện màn hình ban đầu – Khi Game đang Load</a:t>
            </a:r>
          </a:p>
        </p:txBody>
      </p:sp>
    </p:spTree>
    <p:extLst>
      <p:ext uri="{BB962C8B-B14F-4D97-AF65-F5344CB8AC3E}">
        <p14:creationId xmlns:p14="http://schemas.microsoft.com/office/powerpoint/2010/main" val="2965371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a:t>GIAO DI</a:t>
            </a:r>
            <a:r>
              <a:rPr lang="en-US">
                <a:latin typeface="Candara" panose="020E0502030303020204" pitchFamily="34" charset="0"/>
              </a:rPr>
              <a:t>Ệ</a:t>
            </a:r>
            <a:r>
              <a:rPr lang="en-US"/>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a:t>Giao diện màn hình MENU</a:t>
            </a:r>
          </a:p>
        </p:txBody>
      </p:sp>
      <p:pic>
        <p:nvPicPr>
          <p:cNvPr id="8" name="Content Placeholder 7">
            <a:extLst>
              <a:ext uri="{FF2B5EF4-FFF2-40B4-BE49-F238E27FC236}">
                <a16:creationId xmlns:a16="http://schemas.microsoft.com/office/drawing/2014/main" id="{2C5E61DB-6335-4E5A-BC59-804A0E13ABA4}"/>
              </a:ext>
            </a:extLst>
          </p:cNvPr>
          <p:cNvPicPr>
            <a:picLocks noGrp="1" noChangeAspect="1"/>
          </p:cNvPicPr>
          <p:nvPr>
            <p:ph idx="1"/>
          </p:nvPr>
        </p:nvPicPr>
        <p:blipFill>
          <a:blip r:embed="rId2"/>
          <a:stretch>
            <a:fillRect/>
          </a:stretch>
        </p:blipFill>
        <p:spPr>
          <a:xfrm>
            <a:off x="1531808" y="1253331"/>
            <a:ext cx="9149352" cy="4351338"/>
          </a:xfrm>
          <a:prstGeom prst="rect">
            <a:avLst/>
          </a:prstGeom>
        </p:spPr>
      </p:pic>
    </p:spTree>
    <p:extLst>
      <p:ext uri="{BB962C8B-B14F-4D97-AF65-F5344CB8AC3E}">
        <p14:creationId xmlns:p14="http://schemas.microsoft.com/office/powerpoint/2010/main" val="3684463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a:t>GIAO DI</a:t>
            </a:r>
            <a:r>
              <a:rPr lang="en-US">
                <a:latin typeface="Candara" panose="020E0502030303020204" pitchFamily="34" charset="0"/>
              </a:rPr>
              <a:t>Ệ</a:t>
            </a:r>
            <a:r>
              <a:rPr lang="en-US"/>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707886"/>
          </a:xfrm>
          <a:prstGeom prst="rect">
            <a:avLst/>
          </a:prstGeom>
          <a:noFill/>
        </p:spPr>
        <p:txBody>
          <a:bodyPr wrap="square" rtlCol="0">
            <a:spAutoFit/>
          </a:bodyPr>
          <a:lstStyle/>
          <a:p>
            <a:pPr algn="ctr"/>
            <a:r>
              <a:rPr lang="en-US" sz="2000"/>
              <a:t>Giao diện màn hình khi vào Game.</a:t>
            </a:r>
          </a:p>
          <a:p>
            <a:pPr algn="ctr"/>
            <a:r>
              <a:rPr lang="en-US" sz="2000"/>
              <a:t>Có làn xe thì xe di chuyển liên tục, có làn xe thì xe dừng lại (4.3).</a:t>
            </a:r>
          </a:p>
        </p:txBody>
      </p:sp>
      <p:pic>
        <p:nvPicPr>
          <p:cNvPr id="5" name="4.3_Trim">
            <a:hlinkClick r:id="" action="ppaction://media"/>
            <a:extLst>
              <a:ext uri="{FF2B5EF4-FFF2-40B4-BE49-F238E27FC236}">
                <a16:creationId xmlns:a16="http://schemas.microsoft.com/office/drawing/2014/main" id="{4A121417-41DF-47A2-B3CA-6E35562A29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38158" y="1201712"/>
            <a:ext cx="8136651" cy="4576762"/>
          </a:xfrm>
        </p:spPr>
      </p:pic>
      <p:pic>
        <p:nvPicPr>
          <p:cNvPr id="7" name="Picture 6">
            <a:extLst>
              <a:ext uri="{FF2B5EF4-FFF2-40B4-BE49-F238E27FC236}">
                <a16:creationId xmlns:a16="http://schemas.microsoft.com/office/drawing/2014/main" id="{A476407F-4473-4092-B043-72A80D7C7C9E}"/>
              </a:ext>
            </a:extLst>
          </p:cNvPr>
          <p:cNvPicPr>
            <a:picLocks noChangeAspect="1"/>
          </p:cNvPicPr>
          <p:nvPr/>
        </p:nvPicPr>
        <p:blipFill>
          <a:blip r:embed="rId5"/>
          <a:stretch>
            <a:fillRect/>
          </a:stretch>
        </p:blipFill>
        <p:spPr>
          <a:xfrm>
            <a:off x="3509601" y="1166497"/>
            <a:ext cx="5172797" cy="4525006"/>
          </a:xfrm>
          <a:prstGeom prst="rect">
            <a:avLst/>
          </a:prstGeom>
        </p:spPr>
      </p:pic>
    </p:spTree>
    <p:extLst>
      <p:ext uri="{BB962C8B-B14F-4D97-AF65-F5344CB8AC3E}">
        <p14:creationId xmlns:p14="http://schemas.microsoft.com/office/powerpoint/2010/main" val="3350672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3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md type="call" cmd="stop">
                                      <p:cBhvr>
                                        <p:cTn id="12" dur="1">
                                          <p:stCondLst>
                                            <p:cond delay="499"/>
                                          </p:stCondLst>
                                        </p:cTn>
                                        <p:tgtEl>
                                          <p:spTgt spid="5"/>
                                        </p:tgtEl>
                                      </p:cBhvr>
                                    </p:cmd>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a:t>GIAO DI</a:t>
            </a:r>
            <a:r>
              <a:rPr lang="en-US">
                <a:latin typeface="Candara" panose="020E0502030303020204" pitchFamily="34" charset="0"/>
              </a:rPr>
              <a:t>Ệ</a:t>
            </a:r>
            <a:r>
              <a:rPr lang="en-US"/>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a:t>Giao diện màn hình khi thua cuộc (4.4)</a:t>
            </a:r>
          </a:p>
        </p:txBody>
      </p:sp>
      <p:pic>
        <p:nvPicPr>
          <p:cNvPr id="5" name="Content Placeholder 4">
            <a:extLst>
              <a:ext uri="{FF2B5EF4-FFF2-40B4-BE49-F238E27FC236}">
                <a16:creationId xmlns:a16="http://schemas.microsoft.com/office/drawing/2014/main" id="{815DFD0A-1BDC-4036-B876-821EED7A0464}"/>
              </a:ext>
            </a:extLst>
          </p:cNvPr>
          <p:cNvPicPr>
            <a:picLocks noGrp="1" noChangeAspect="1"/>
          </p:cNvPicPr>
          <p:nvPr>
            <p:ph idx="1"/>
          </p:nvPr>
        </p:nvPicPr>
        <p:blipFill>
          <a:blip r:embed="rId2"/>
          <a:stretch>
            <a:fillRect/>
          </a:stretch>
        </p:blipFill>
        <p:spPr>
          <a:xfrm>
            <a:off x="1534317" y="1253331"/>
            <a:ext cx="9144333" cy="4351338"/>
          </a:xfrm>
          <a:prstGeom prst="rect">
            <a:avLst/>
          </a:prstGeom>
        </p:spPr>
      </p:pic>
      <p:pic>
        <p:nvPicPr>
          <p:cNvPr id="3" name="Picture 2">
            <a:extLst>
              <a:ext uri="{FF2B5EF4-FFF2-40B4-BE49-F238E27FC236}">
                <a16:creationId xmlns:a16="http://schemas.microsoft.com/office/drawing/2014/main" id="{36DF31B3-6446-4AD4-B04E-A8257F3872B5}"/>
              </a:ext>
            </a:extLst>
          </p:cNvPr>
          <p:cNvPicPr>
            <a:picLocks noChangeAspect="1"/>
          </p:cNvPicPr>
          <p:nvPr/>
        </p:nvPicPr>
        <p:blipFill>
          <a:blip r:embed="rId3"/>
          <a:stretch>
            <a:fillRect/>
          </a:stretch>
        </p:blipFill>
        <p:spPr>
          <a:xfrm>
            <a:off x="1956810" y="1857155"/>
            <a:ext cx="8278380" cy="3143689"/>
          </a:xfrm>
          <a:prstGeom prst="rect">
            <a:avLst/>
          </a:prstGeom>
        </p:spPr>
      </p:pic>
    </p:spTree>
    <p:extLst>
      <p:ext uri="{BB962C8B-B14F-4D97-AF65-F5344CB8AC3E}">
        <p14:creationId xmlns:p14="http://schemas.microsoft.com/office/powerpoint/2010/main" val="892678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a:t>GIAO DI</a:t>
            </a:r>
            <a:r>
              <a:rPr lang="en-US">
                <a:latin typeface="Candara" panose="020E0502030303020204" pitchFamily="34" charset="0"/>
              </a:rPr>
              <a:t>Ệ</a:t>
            </a:r>
            <a:r>
              <a:rPr lang="en-US"/>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a:t>Giao diện màn hình khi thua cuộc</a:t>
            </a:r>
          </a:p>
        </p:txBody>
      </p:sp>
      <p:pic>
        <p:nvPicPr>
          <p:cNvPr id="6" name="Content Placeholder 5">
            <a:extLst>
              <a:ext uri="{FF2B5EF4-FFF2-40B4-BE49-F238E27FC236}">
                <a16:creationId xmlns:a16="http://schemas.microsoft.com/office/drawing/2014/main" id="{9413F7D7-C006-4C88-A9B9-08682A1FC162}"/>
              </a:ext>
            </a:extLst>
          </p:cNvPr>
          <p:cNvPicPr>
            <a:picLocks noGrp="1" noChangeAspect="1"/>
          </p:cNvPicPr>
          <p:nvPr>
            <p:ph idx="1"/>
          </p:nvPr>
        </p:nvPicPr>
        <p:blipFill>
          <a:blip r:embed="rId2"/>
          <a:stretch>
            <a:fillRect/>
          </a:stretch>
        </p:blipFill>
        <p:spPr>
          <a:xfrm>
            <a:off x="1523833" y="1253331"/>
            <a:ext cx="9144333" cy="4351338"/>
          </a:xfrm>
          <a:prstGeom prst="rect">
            <a:avLst/>
          </a:prstGeom>
        </p:spPr>
      </p:pic>
    </p:spTree>
    <p:extLst>
      <p:ext uri="{BB962C8B-B14F-4D97-AF65-F5344CB8AC3E}">
        <p14:creationId xmlns:p14="http://schemas.microsoft.com/office/powerpoint/2010/main" val="29711737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27</Slides>
  <Notes>3</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ConfettiVTI</vt:lpstr>
      <vt:lpstr>GAME BĂNG QUA ĐƯỜNG TRÊN MÀN HÌNH CONSOLE</vt:lpstr>
      <vt:lpstr>VIDEO DEMO</vt:lpstr>
      <vt:lpstr>PowerPoint Presentation</vt:lpstr>
      <vt:lpstr>PowerPoint Presentation</vt:lpstr>
      <vt:lpstr>GIAO DIỆN</vt:lpstr>
      <vt:lpstr>GIAO DIỆN</vt:lpstr>
      <vt:lpstr>GIAO DIỆN</vt:lpstr>
      <vt:lpstr>GIAO DIỆN</vt:lpstr>
      <vt:lpstr>GIAO DIỆN</vt:lpstr>
      <vt:lpstr>PowerPoint Presentation</vt:lpstr>
      <vt:lpstr>LUẬT CHƠI</vt:lpstr>
      <vt:lpstr>PowerPoint Presentation</vt:lpstr>
      <vt:lpstr>TÍNH NĂNG - MENU</vt:lpstr>
      <vt:lpstr>TÍNH NĂNG - MENU</vt:lpstr>
      <vt:lpstr>TÍNH NĂNG - MENU</vt:lpstr>
      <vt:lpstr>TÍNH NĂNG - MENU</vt:lpstr>
      <vt:lpstr>TÍNH NĂNG - MENU</vt:lpstr>
      <vt:lpstr>TÍNH NĂNG - PAUSE</vt:lpstr>
      <vt:lpstr>TÍNH NĂNG - PAUSE</vt:lpstr>
      <vt:lpstr>TÍNH NĂNG - PAUSE</vt:lpstr>
      <vt:lpstr>TÍNH NĂNG – Save, Load Cấu trúc một file lưu</vt:lpstr>
      <vt:lpstr>TÍNH NĂNG - PAUSE</vt:lpstr>
      <vt:lpstr>TÍNH NĂNG - PAUSE</vt:lpstr>
      <vt:lpstr>TÍNH NĂNG - PAUSE</vt:lpstr>
      <vt:lpstr>PowerPoint Presentation</vt:lpstr>
      <vt:lpstr>HIỆU ỨNG</vt:lpstr>
      <vt:lpstr>CẢM ƠN THẦY VÀ CÁC BẠN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2013-07-15T20:26:40Z</dcterms:created>
  <dcterms:modified xsi:type="dcterms:W3CDTF">2021-06-13T08:54:59Z</dcterms:modified>
</cp:coreProperties>
</file>